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Open Sans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MhmkzSiItVAYxTjFNzEaOQBLR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9" Type="http://schemas.openxmlformats.org/officeDocument/2006/relationships/image" Target="../media/image21.png"/><Relationship Id="rId5" Type="http://schemas.openxmlformats.org/officeDocument/2006/relationships/image" Target="../media/image1.jpg"/><Relationship Id="rId6" Type="http://schemas.openxmlformats.org/officeDocument/2006/relationships/image" Target="../media/image4.jpg"/><Relationship Id="rId7" Type="http://schemas.openxmlformats.org/officeDocument/2006/relationships/image" Target="../media/image14.jp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hD5f8GuNuGQ" TargetMode="External"/><Relationship Id="rId4" Type="http://schemas.openxmlformats.org/officeDocument/2006/relationships/hyperlink" Target="https://www.youtube.com/watch?v=hD5f8GuNuGQ" TargetMode="External"/><Relationship Id="rId5" Type="http://schemas.openxmlformats.org/officeDocument/2006/relationships/hyperlink" Target="https://www.tolerance.org/" TargetMode="External"/><Relationship Id="rId6" Type="http://schemas.openxmlformats.org/officeDocument/2006/relationships/hyperlink" Target="https://understandingrace.org/" TargetMode="External"/><Relationship Id="rId7" Type="http://schemas.openxmlformats.org/officeDocument/2006/relationships/hyperlink" Target="https://understandingrace.org/" TargetMode="External"/><Relationship Id="rId8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2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6.png"/><Relationship Id="rId5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276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2685585" y="2069278"/>
            <a:ext cx="12409505" cy="3056309"/>
            <a:chOff x="-3084" y="-1542"/>
            <a:chExt cx="16546006" cy="4075080"/>
          </a:xfrm>
        </p:grpSpPr>
        <p:sp>
          <p:nvSpPr>
            <p:cNvPr id="85" name="Google Shape;85;p1"/>
            <p:cNvSpPr/>
            <p:nvPr/>
          </p:nvSpPr>
          <p:spPr>
            <a:xfrm>
              <a:off x="3466520" y="0"/>
              <a:ext cx="2754603" cy="4073538"/>
            </a:xfrm>
            <a:custGeom>
              <a:rect b="b" l="l" r="r" t="t"/>
              <a:pathLst>
                <a:path extrusionOk="0" h="3412490" w="2307590">
                  <a:moveTo>
                    <a:pt x="2307590" y="2264410"/>
                  </a:moveTo>
                  <a:lnTo>
                    <a:pt x="2307590" y="0"/>
                  </a:lnTo>
                  <a:lnTo>
                    <a:pt x="1521460" y="0"/>
                  </a:lnTo>
                  <a:lnTo>
                    <a:pt x="1521460" y="2244090"/>
                  </a:lnTo>
                  <a:cubicBezTo>
                    <a:pt x="1521460" y="2397760"/>
                    <a:pt x="1488440" y="2512060"/>
                    <a:pt x="1423670" y="2585720"/>
                  </a:cubicBezTo>
                  <a:cubicBezTo>
                    <a:pt x="1360170" y="2656840"/>
                    <a:pt x="1271270" y="2689860"/>
                    <a:pt x="1150620" y="2689860"/>
                  </a:cubicBezTo>
                  <a:cubicBezTo>
                    <a:pt x="1029970" y="2689860"/>
                    <a:pt x="942340" y="2655570"/>
                    <a:pt x="880110" y="2585720"/>
                  </a:cubicBezTo>
                  <a:cubicBezTo>
                    <a:pt x="815340" y="2512060"/>
                    <a:pt x="783590" y="2397760"/>
                    <a:pt x="783590" y="2244090"/>
                  </a:cubicBezTo>
                  <a:lnTo>
                    <a:pt x="783590" y="0"/>
                  </a:lnTo>
                  <a:lnTo>
                    <a:pt x="0" y="0"/>
                  </a:lnTo>
                  <a:lnTo>
                    <a:pt x="0" y="2264410"/>
                  </a:lnTo>
                  <a:cubicBezTo>
                    <a:pt x="0" y="2446020"/>
                    <a:pt x="26670" y="2609850"/>
                    <a:pt x="78740" y="2750820"/>
                  </a:cubicBezTo>
                  <a:cubicBezTo>
                    <a:pt x="132080" y="2895600"/>
                    <a:pt x="209550" y="3017520"/>
                    <a:pt x="311150" y="3116580"/>
                  </a:cubicBezTo>
                  <a:cubicBezTo>
                    <a:pt x="411480" y="3214370"/>
                    <a:pt x="534670" y="3289300"/>
                    <a:pt x="678180" y="3338830"/>
                  </a:cubicBezTo>
                  <a:cubicBezTo>
                    <a:pt x="817880" y="3387090"/>
                    <a:pt x="976630" y="3412490"/>
                    <a:pt x="1151890" y="3412490"/>
                  </a:cubicBezTo>
                  <a:cubicBezTo>
                    <a:pt x="1325880" y="3412490"/>
                    <a:pt x="1485900" y="3388360"/>
                    <a:pt x="1625600" y="3340100"/>
                  </a:cubicBezTo>
                  <a:cubicBezTo>
                    <a:pt x="1769110" y="3290570"/>
                    <a:pt x="1893570" y="3215640"/>
                    <a:pt x="1995170" y="3117850"/>
                  </a:cubicBezTo>
                  <a:cubicBezTo>
                    <a:pt x="2096770" y="3020060"/>
                    <a:pt x="2175510" y="2896870"/>
                    <a:pt x="2228850" y="2753360"/>
                  </a:cubicBezTo>
                  <a:cubicBezTo>
                    <a:pt x="2280920" y="2609850"/>
                    <a:pt x="2307590" y="2446020"/>
                    <a:pt x="2307590" y="226441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60904" r="-60904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-3084" y="-1542"/>
              <a:ext cx="2778411" cy="4073564"/>
            </a:xfrm>
            <a:custGeom>
              <a:rect b="b" l="l" r="r" t="t"/>
              <a:pathLst>
                <a:path extrusionOk="0" h="3355340" w="2288540">
                  <a:moveTo>
                    <a:pt x="2540" y="2540"/>
                  </a:moveTo>
                  <a:lnTo>
                    <a:pt x="2540" y="739140"/>
                  </a:lnTo>
                  <a:lnTo>
                    <a:pt x="751840" y="739140"/>
                  </a:lnTo>
                  <a:lnTo>
                    <a:pt x="751840" y="3355340"/>
                  </a:lnTo>
                  <a:lnTo>
                    <a:pt x="1539240" y="3355340"/>
                  </a:lnTo>
                  <a:lnTo>
                    <a:pt x="1539240" y="739140"/>
                  </a:lnTo>
                  <a:lnTo>
                    <a:pt x="2288540" y="739140"/>
                  </a:lnTo>
                  <a:lnTo>
                    <a:pt x="2288540" y="2540"/>
                  </a:lnTo>
                  <a:cubicBezTo>
                    <a:pt x="2288540" y="2540"/>
                    <a:pt x="0" y="0"/>
                    <a:pt x="2540" y="254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118" l="0" r="0" t="-111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6432415" y="-1542"/>
              <a:ext cx="2778411" cy="4073564"/>
            </a:xfrm>
            <a:custGeom>
              <a:rect b="b" l="l" r="r" t="t"/>
              <a:pathLst>
                <a:path extrusionOk="0" h="3355340" w="2288540">
                  <a:moveTo>
                    <a:pt x="2540" y="2540"/>
                  </a:moveTo>
                  <a:lnTo>
                    <a:pt x="2540" y="739140"/>
                  </a:lnTo>
                  <a:lnTo>
                    <a:pt x="751840" y="739140"/>
                  </a:lnTo>
                  <a:lnTo>
                    <a:pt x="751840" y="3355340"/>
                  </a:lnTo>
                  <a:lnTo>
                    <a:pt x="1539240" y="3355340"/>
                  </a:lnTo>
                  <a:lnTo>
                    <a:pt x="1539240" y="739140"/>
                  </a:lnTo>
                  <a:lnTo>
                    <a:pt x="2288540" y="739140"/>
                  </a:lnTo>
                  <a:lnTo>
                    <a:pt x="2288540" y="2540"/>
                  </a:lnTo>
                  <a:cubicBezTo>
                    <a:pt x="2288540" y="2540"/>
                    <a:pt x="0" y="0"/>
                    <a:pt x="2540" y="254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59893" r="-59891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9530432" y="0"/>
              <a:ext cx="3224802" cy="4073514"/>
            </a:xfrm>
            <a:custGeom>
              <a:rect b="b" l="l" r="r" t="t"/>
              <a:pathLst>
                <a:path extrusionOk="0" h="3468370" w="2745740">
                  <a:moveTo>
                    <a:pt x="2654300" y="982980"/>
                  </a:moveTo>
                  <a:cubicBezTo>
                    <a:pt x="2593340" y="765810"/>
                    <a:pt x="2501900" y="581660"/>
                    <a:pt x="2383790" y="436880"/>
                  </a:cubicBezTo>
                  <a:cubicBezTo>
                    <a:pt x="2264410" y="289560"/>
                    <a:pt x="2115820" y="177800"/>
                    <a:pt x="1943100" y="105410"/>
                  </a:cubicBezTo>
                  <a:cubicBezTo>
                    <a:pt x="1774190" y="35560"/>
                    <a:pt x="1581150" y="0"/>
                    <a:pt x="1371600" y="0"/>
                  </a:cubicBezTo>
                  <a:cubicBezTo>
                    <a:pt x="1162050" y="0"/>
                    <a:pt x="970280" y="35560"/>
                    <a:pt x="801370" y="106680"/>
                  </a:cubicBezTo>
                  <a:cubicBezTo>
                    <a:pt x="629920" y="179070"/>
                    <a:pt x="481330" y="290830"/>
                    <a:pt x="361950" y="436880"/>
                  </a:cubicBezTo>
                  <a:cubicBezTo>
                    <a:pt x="243840" y="582930"/>
                    <a:pt x="152400" y="765810"/>
                    <a:pt x="90170" y="982980"/>
                  </a:cubicBezTo>
                  <a:cubicBezTo>
                    <a:pt x="30480" y="1196340"/>
                    <a:pt x="0" y="1449070"/>
                    <a:pt x="0" y="1734820"/>
                  </a:cubicBezTo>
                  <a:cubicBezTo>
                    <a:pt x="0" y="2020570"/>
                    <a:pt x="30480" y="2273300"/>
                    <a:pt x="91440" y="2485390"/>
                  </a:cubicBezTo>
                  <a:cubicBezTo>
                    <a:pt x="152400" y="2702560"/>
                    <a:pt x="243840" y="2885440"/>
                    <a:pt x="361950" y="3030220"/>
                  </a:cubicBezTo>
                  <a:cubicBezTo>
                    <a:pt x="481330" y="3177540"/>
                    <a:pt x="629920" y="3289300"/>
                    <a:pt x="801370" y="3361690"/>
                  </a:cubicBezTo>
                  <a:cubicBezTo>
                    <a:pt x="970280" y="3432810"/>
                    <a:pt x="1162050" y="3468370"/>
                    <a:pt x="1371600" y="3468370"/>
                  </a:cubicBezTo>
                  <a:cubicBezTo>
                    <a:pt x="1581150" y="3468370"/>
                    <a:pt x="1774190" y="3432810"/>
                    <a:pt x="1943100" y="3361690"/>
                  </a:cubicBezTo>
                  <a:cubicBezTo>
                    <a:pt x="2115820" y="3289300"/>
                    <a:pt x="2264410" y="3178810"/>
                    <a:pt x="2383790" y="3030220"/>
                  </a:cubicBezTo>
                  <a:cubicBezTo>
                    <a:pt x="2501900" y="2885440"/>
                    <a:pt x="2592070" y="2702560"/>
                    <a:pt x="2654300" y="2485390"/>
                  </a:cubicBezTo>
                  <a:cubicBezTo>
                    <a:pt x="2713990" y="2273300"/>
                    <a:pt x="2745740" y="2020570"/>
                    <a:pt x="2745740" y="1734820"/>
                  </a:cubicBezTo>
                  <a:cubicBezTo>
                    <a:pt x="2745740" y="1449070"/>
                    <a:pt x="2715260" y="1196340"/>
                    <a:pt x="2654300" y="982980"/>
                  </a:cubicBezTo>
                  <a:close/>
                  <a:moveTo>
                    <a:pt x="1371600" y="2745740"/>
                  </a:moveTo>
                  <a:cubicBezTo>
                    <a:pt x="1277620" y="2745740"/>
                    <a:pt x="1195070" y="2726690"/>
                    <a:pt x="1126490" y="2689860"/>
                  </a:cubicBezTo>
                  <a:cubicBezTo>
                    <a:pt x="1056640" y="2651760"/>
                    <a:pt x="999490" y="2598420"/>
                    <a:pt x="952500" y="2527300"/>
                  </a:cubicBezTo>
                  <a:cubicBezTo>
                    <a:pt x="902970" y="2452370"/>
                    <a:pt x="866140" y="2357120"/>
                    <a:pt x="840740" y="2246630"/>
                  </a:cubicBezTo>
                  <a:cubicBezTo>
                    <a:pt x="814070" y="2131060"/>
                    <a:pt x="801370" y="1996440"/>
                    <a:pt x="801370" y="1849120"/>
                  </a:cubicBezTo>
                  <a:lnTo>
                    <a:pt x="801370" y="1619250"/>
                  </a:lnTo>
                  <a:cubicBezTo>
                    <a:pt x="801370" y="1471930"/>
                    <a:pt x="814070" y="1337310"/>
                    <a:pt x="840740" y="1221740"/>
                  </a:cubicBezTo>
                  <a:cubicBezTo>
                    <a:pt x="866140" y="1109980"/>
                    <a:pt x="902970" y="1016000"/>
                    <a:pt x="952500" y="941070"/>
                  </a:cubicBezTo>
                  <a:cubicBezTo>
                    <a:pt x="999490" y="868680"/>
                    <a:pt x="1056640" y="815340"/>
                    <a:pt x="1126490" y="778510"/>
                  </a:cubicBezTo>
                  <a:cubicBezTo>
                    <a:pt x="1195070" y="741680"/>
                    <a:pt x="1277620" y="722630"/>
                    <a:pt x="1371600" y="722630"/>
                  </a:cubicBezTo>
                  <a:cubicBezTo>
                    <a:pt x="1465580" y="722630"/>
                    <a:pt x="1548130" y="741680"/>
                    <a:pt x="1616710" y="778510"/>
                  </a:cubicBezTo>
                  <a:cubicBezTo>
                    <a:pt x="1686560" y="816610"/>
                    <a:pt x="1743710" y="869950"/>
                    <a:pt x="1791970" y="942340"/>
                  </a:cubicBezTo>
                  <a:cubicBezTo>
                    <a:pt x="1841500" y="1016000"/>
                    <a:pt x="1879600" y="1109980"/>
                    <a:pt x="1905000" y="1221740"/>
                  </a:cubicBezTo>
                  <a:cubicBezTo>
                    <a:pt x="1931670" y="1337310"/>
                    <a:pt x="1944370" y="1471930"/>
                    <a:pt x="1944370" y="1619250"/>
                  </a:cubicBezTo>
                  <a:lnTo>
                    <a:pt x="1944370" y="1849120"/>
                  </a:lnTo>
                  <a:cubicBezTo>
                    <a:pt x="1944370" y="1996440"/>
                    <a:pt x="1931670" y="2131060"/>
                    <a:pt x="1905000" y="2246630"/>
                  </a:cubicBezTo>
                  <a:cubicBezTo>
                    <a:pt x="1879600" y="2357120"/>
                    <a:pt x="1841500" y="2452370"/>
                    <a:pt x="1791970" y="2527300"/>
                  </a:cubicBezTo>
                  <a:cubicBezTo>
                    <a:pt x="1744980" y="2599690"/>
                    <a:pt x="1687830" y="2653030"/>
                    <a:pt x="1616710" y="2691130"/>
                  </a:cubicBezTo>
                  <a:cubicBezTo>
                    <a:pt x="1548130" y="2727960"/>
                    <a:pt x="1465580" y="2745740"/>
                    <a:pt x="1371600" y="274574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44615" r="-4461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3448063" y="0"/>
              <a:ext cx="3094860" cy="4072022"/>
            </a:xfrm>
            <a:custGeom>
              <a:rect b="b" l="l" r="r" t="t"/>
              <a:pathLst>
                <a:path extrusionOk="0" h="3355340" w="2550160">
                  <a:moveTo>
                    <a:pt x="783590" y="2045970"/>
                  </a:moveTo>
                  <a:lnTo>
                    <a:pt x="1191260" y="2045970"/>
                  </a:lnTo>
                  <a:lnTo>
                    <a:pt x="1697990" y="3355340"/>
                  </a:lnTo>
                  <a:lnTo>
                    <a:pt x="2550160" y="3355340"/>
                  </a:lnTo>
                  <a:lnTo>
                    <a:pt x="1940560" y="1864360"/>
                  </a:lnTo>
                  <a:cubicBezTo>
                    <a:pt x="1992630" y="1836420"/>
                    <a:pt x="2040890" y="1802130"/>
                    <a:pt x="2085340" y="1765300"/>
                  </a:cubicBezTo>
                  <a:cubicBezTo>
                    <a:pt x="2156460" y="1705610"/>
                    <a:pt x="2217420" y="1635760"/>
                    <a:pt x="2266950" y="1559560"/>
                  </a:cubicBezTo>
                  <a:cubicBezTo>
                    <a:pt x="2316480" y="1482090"/>
                    <a:pt x="2354580" y="1395730"/>
                    <a:pt x="2381250" y="1303020"/>
                  </a:cubicBezTo>
                  <a:cubicBezTo>
                    <a:pt x="2407920" y="1210310"/>
                    <a:pt x="2420620" y="1109980"/>
                    <a:pt x="2420620" y="1004570"/>
                  </a:cubicBezTo>
                  <a:cubicBezTo>
                    <a:pt x="2420620" y="863600"/>
                    <a:pt x="2399030" y="730250"/>
                    <a:pt x="2354580" y="609600"/>
                  </a:cubicBezTo>
                  <a:cubicBezTo>
                    <a:pt x="2310130" y="486410"/>
                    <a:pt x="2241550" y="377190"/>
                    <a:pt x="2153920" y="287020"/>
                  </a:cubicBezTo>
                  <a:cubicBezTo>
                    <a:pt x="2065020" y="196850"/>
                    <a:pt x="1954530" y="125730"/>
                    <a:pt x="1823720" y="74930"/>
                  </a:cubicBezTo>
                  <a:cubicBezTo>
                    <a:pt x="1696720" y="25400"/>
                    <a:pt x="1548130" y="0"/>
                    <a:pt x="1383030" y="0"/>
                  </a:cubicBezTo>
                  <a:lnTo>
                    <a:pt x="0" y="0"/>
                  </a:lnTo>
                  <a:lnTo>
                    <a:pt x="0" y="3355340"/>
                  </a:lnTo>
                  <a:lnTo>
                    <a:pt x="783590" y="3355340"/>
                  </a:lnTo>
                  <a:lnTo>
                    <a:pt x="783590" y="2045970"/>
                  </a:lnTo>
                  <a:close/>
                  <a:moveTo>
                    <a:pt x="783590" y="739140"/>
                  </a:moveTo>
                  <a:lnTo>
                    <a:pt x="1323340" y="739140"/>
                  </a:lnTo>
                  <a:cubicBezTo>
                    <a:pt x="1422400" y="739140"/>
                    <a:pt x="1492250" y="760730"/>
                    <a:pt x="1530350" y="803910"/>
                  </a:cubicBezTo>
                  <a:cubicBezTo>
                    <a:pt x="1572260" y="850900"/>
                    <a:pt x="1592580" y="916940"/>
                    <a:pt x="1592580" y="1004570"/>
                  </a:cubicBezTo>
                  <a:cubicBezTo>
                    <a:pt x="1592580" y="1108710"/>
                    <a:pt x="1569720" y="1187450"/>
                    <a:pt x="1524000" y="1240790"/>
                  </a:cubicBezTo>
                  <a:cubicBezTo>
                    <a:pt x="1482090" y="1289050"/>
                    <a:pt x="1407160" y="1314450"/>
                    <a:pt x="1301750" y="1314450"/>
                  </a:cubicBezTo>
                  <a:lnTo>
                    <a:pt x="783590" y="1314450"/>
                  </a:lnTo>
                  <a:lnTo>
                    <a:pt x="783590" y="73914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48673" r="-48673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91" name="Google Shape;91;p1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2" name="Google Shape;92;p1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3" name="Google Shape;93;p1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68AC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3821414" y="9201654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 txBox="1"/>
          <p:nvPr/>
        </p:nvSpPr>
        <p:spPr>
          <a:xfrm>
            <a:off x="2939826" y="5616241"/>
            <a:ext cx="12408348" cy="2090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TUTOR</a:t>
            </a:r>
            <a:endParaRPr/>
          </a:p>
          <a:p>
            <a:pPr indent="0" lvl="0" marL="0" marR="0" rtl="0" algn="l">
              <a:lnSpc>
                <a:spcPct val="222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Η Αναβάθμιση των εκπαιδευτικών με στόχο </a:t>
            </a:r>
            <a:r>
              <a:rPr b="1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την ολιστική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ενσωμάτωση στη διδασκαλία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4810134" y="8734619"/>
            <a:ext cx="8163876" cy="1773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5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42764"/>
                </a:solidFill>
                <a:latin typeface="Arial"/>
                <a:ea typeface="Arial"/>
                <a:cs typeface="Arial"/>
                <a:sym typeface="Arial"/>
              </a:rPr>
              <a:t>Χρηματοδοτείται από την Ευρωπαϊκή Ένωση. Ωστόσο, οι απόψεις και οι γνώμες που εκφράζονται είναι αποκλειστικά του/των συγγραφέα/ων και δεν αντανακλούν κατ' ανάγκη τις απόψεις και τις γνώμες της Ευρωπαϊκής Ένωσης ή του Ευρωπαϊκού Εκτελεστικού Οργανισμού Εκπαίδευσης και Πολιτισμού (EACEA). Ούτε η Ευρωπαϊκή Ένωση ούτε ο EACEA μπορούν να θεωρηθούν υπεύθυνοι γι' αυτές.</a:t>
            </a:r>
            <a:endParaRPr/>
          </a:p>
          <a:p>
            <a:pPr indent="0" lvl="0" marL="0" marR="0" rtl="0" algn="ctr">
              <a:lnSpc>
                <a:spcPct val="3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2427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Αναβάθμιση των εκπαιδευτικών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/>
        </p:nvSpPr>
        <p:spPr>
          <a:xfrm>
            <a:off x="1028700" y="1038225"/>
            <a:ext cx="16049405" cy="6756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Ερώτηση 2: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Σενάριο: Παρατηρείτε ότι ορισμένοι μαθητές από το περιβάλλον των Ρομά δυσκολεύονται με το σχολικό υλικό. Συχνά φτάνουν αργοπορημένοι ή χάνουν σχολικές ημέρες.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Ερώτηση: Ποιος θα μπορούσε να είναι ο ρόλος του προνομίου σας στην αντιμετώπιση της κατάστασής τους;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Α) Το προνόμιό μου μου επιτρέπει να παρέχω πρόσθετη υποστήριξη και πόρους.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Β) Το προνόμιό μου με δυσκολεύει να κατανοήσω πλήρως τις μοναδικές προκλήσεις τους.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Γ) Το προνόμιό μου σημαίνει ότι δεν πρέπει να παρεμβαίνω, καθώς μπορεί να φανεί συγκαταβατικό.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Δ) Το προνόμιό μου δεν επηρεάζει την ικανότητά μου να τους βοηθήσω.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Απάντηση: B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/>
        </p:nvSpPr>
        <p:spPr>
          <a:xfrm>
            <a:off x="1028700" y="1038225"/>
            <a:ext cx="16049405" cy="7179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Ερώτηση 3: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Σενάριο: Ένας μαθητής με διαφορετικό θρησκευτικό υπόβαθρο αισθάνεται απομονωμένος κατά τη διάρκεια των εορτών και των ειδικών θρησκευτικών εκδηλώσεων.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Ερώτηση: Πώς μπορεί η συνειδητοποίηση των προνομίων σας να επηρεάσει την προσέγγισή σας για τη συμμετοχικότητα στην τάξη;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Α) Υποθέτοντας ότι όλοι οι μαθητές γιορτάζουν τις ίδιες γιορτές.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Β) Συμπεριλαμβάνοντας ενεργά τις διαφορετικές θρησκευτικές τελετές και αναγνωρίζοντας τη σημασία τους.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Γ) Εστιάζοντας αποκλειστικά στις κυρίαρχες πολιτισμικές πρακτικές στην τάξη.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Δ) Αποφεύγοντας το θέμα για να αποφύγετε τη δυσφορία.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Απάντηση: B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/>
        </p:nvSpPr>
        <p:spPr>
          <a:xfrm>
            <a:off x="1028700" y="1038225"/>
            <a:ext cx="16049405" cy="67562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Ερώτηση 4: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Σενάριο: Σχεδιάζετε μια εργασία για την πολιτιστική ιστορία. 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Ερώτηση: Πώς θα πρέπει να επηρεάσει η κατανόηση του προνομίου το περιεχόμενο του έργου;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Α) Το έργο θα πρέπει να επικεντρώνεται μόνο σε ευρέως αναγνωρισμένες πολιτιστικές ιστορίες.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Β) Το έργο θα πρέπει να περιλαμβάνει πολλαπλές πολιτισμικές προοπτικές ώστε να αντικατοπτρίζει την ποικιλομορφία των μαθητών.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Γ) Το έργο θα πρέπει να δίνει προτεραιότητα στις πιο οικείες πολιτισμικές προοπτικές, ώστε να διασφαλίζεται η ευκολία κατανόησης.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Δ) Το έργο θα πρέπει να αποφεύγει τη συζήτηση πολιτισμικών διαφορών για να διατηρήσει την ουδετερότητα.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Απάντηση: B 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/>
          <p:nvPr/>
        </p:nvSpPr>
        <p:spPr>
          <a:xfrm>
            <a:off x="644130" y="779515"/>
            <a:ext cx="16825219" cy="7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Περαιτέρω ανάγνωση και πόροι</a:t>
            </a:r>
            <a:endParaRPr/>
          </a:p>
          <a:p>
            <a:pPr indent="0" lvl="0" marL="0" marR="0" rtl="0" algn="just">
              <a:lnSpc>
                <a:spcPct val="918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Για να εμβαθύνετε την κατανόηση και να υποστηρίξετε τη συνεχή μάθηση, δώστε στους συμμετέχοντες τους ακόλουθους πόρους: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Βιβλία: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"Λευκή ευθραυστότητα: Robin DiAngelo: Γιατί είναι τόσο δύσκολο για τους λευκούς να μιλήσουν για το ρατσισμό".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"Παιδαγωγική των καταπιεσμένων" του Paulo Freire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"So You Want to Talk About Race" της Ijeoma Oluo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Άρθρα: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"Κατανόηση και διάλυση του ρατσισμού: Α Booklist for Adults" από την American Library Association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"Η έννοια του προνομίου" από το National SEED Project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Βίντεο: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Ομιλία TED: "The Danger of a Single Story" της Chimamanda Ngozi Adichie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Βίντεο: </a:t>
            </a:r>
            <a:r>
              <a:rPr b="0" i="0" lang="en-US" sz="2281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"από το BuzzFeed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sng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Ιστοσελίδες: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Διδασκαλία της ανεκτικότητας</a:t>
            </a:r>
            <a:endParaRPr/>
          </a:p>
          <a:p>
            <a:pPr indent="-328348" lvl="2" marL="985045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81"/>
              <a:buFont typeface="Arial"/>
              <a:buChar char="⚬"/>
            </a:pPr>
            <a:r>
              <a:rPr b="0" i="0" lang="en-US" sz="2281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Κατανόηση της φυλής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sng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11078438" y="5143500"/>
            <a:ext cx="6390911" cy="4261939"/>
          </a:xfrm>
          <a:custGeom>
            <a:rect b="b" l="l" r="r" t="t"/>
            <a:pathLst>
              <a:path extrusionOk="0" h="4261939" w="6390911">
                <a:moveTo>
                  <a:pt x="0" y="0"/>
                </a:moveTo>
                <a:lnTo>
                  <a:pt x="6390911" y="0"/>
                </a:lnTo>
                <a:lnTo>
                  <a:pt x="6390911" y="4261939"/>
                </a:lnTo>
                <a:lnTo>
                  <a:pt x="0" y="4261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/>
          <p:nvPr/>
        </p:nvSpPr>
        <p:spPr>
          <a:xfrm>
            <a:off x="3225925" y="7887226"/>
            <a:ext cx="12251817" cy="2025506"/>
          </a:xfrm>
          <a:custGeom>
            <a:rect b="b" l="l" r="r" t="t"/>
            <a:pathLst>
              <a:path extrusionOk="0" h="4010903" w="12344400">
                <a:moveTo>
                  <a:pt x="0" y="0"/>
                </a:moveTo>
                <a:lnTo>
                  <a:pt x="12344400" y="0"/>
                </a:lnTo>
                <a:lnTo>
                  <a:pt x="12344400" y="4010903"/>
                </a:lnTo>
                <a:lnTo>
                  <a:pt x="0" y="40109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105178"/>
            </a:stretch>
          </a:blipFill>
          <a:ln>
            <a:noFill/>
          </a:ln>
        </p:spPr>
      </p:sp>
      <p:sp>
        <p:nvSpPr>
          <p:cNvPr id="238" name="Google Shape;238;p14"/>
          <p:cNvSpPr txBox="1"/>
          <p:nvPr/>
        </p:nvSpPr>
        <p:spPr>
          <a:xfrm>
            <a:off x="1028700" y="1028700"/>
            <a:ext cx="16559989" cy="4875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Βιβλιογραφία</a:t>
            </a:r>
            <a:endParaRPr/>
          </a:p>
          <a:p>
            <a:pPr indent="0" lvl="0" marL="0" marR="0" rtl="0" algn="just">
              <a:lnSpc>
                <a:spcPct val="984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McIntosh, P. (1988). "White Privilege: Απεγκλωβίζοντας το αόρατο σακίδιο". Peace and Freedom Magazine.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Sensoy, Ö., &amp; DiAngelo, R. (2017). "Είναι όλοι πραγματικά ίσοι; Μια εισαγωγή στις βασικές έννοιες της εκπαίδευσης για την κοινωνική δικαιοσύνη". Teachers College Press.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Derman-Sparks, L., &amp; Edwards, J. O. (2010). "Εκπαίδευση κατά των προκαταλήψεων για τα μικρά παιδιά και τους εαυτούς μας". National Association for the Education of Young Children.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Ladson-Billings, G. (1995). "Προς μια θεωρία της Πολιτισμικά Σχετικής Παιδαγωγικής". American Educational Research Journal, 32(3), 465-491.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81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Gay, G. (2010). "Culturally Responsive Teaching: Theory, Research, and Practice". Teachers College Press.</a:t>
            </a:r>
            <a:endParaRPr/>
          </a:p>
          <a:p>
            <a:pPr indent="0" lvl="0" marL="0" marR="0" rtl="0" algn="just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81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2864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/>
          <p:nvPr/>
        </p:nvSpPr>
        <p:spPr>
          <a:xfrm>
            <a:off x="266700" y="8031191"/>
            <a:ext cx="725459" cy="725459"/>
          </a:xfrm>
          <a:custGeom>
            <a:rect b="b" l="l" r="r" t="t"/>
            <a:pathLst>
              <a:path extrusionOk="0" h="725459" w="725459">
                <a:moveTo>
                  <a:pt x="0" y="0"/>
                </a:moveTo>
                <a:lnTo>
                  <a:pt x="725459" y="0"/>
                </a:lnTo>
                <a:lnTo>
                  <a:pt x="725459" y="725459"/>
                </a:lnTo>
                <a:lnTo>
                  <a:pt x="0" y="725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5"/>
          <p:cNvSpPr/>
          <p:nvPr/>
        </p:nvSpPr>
        <p:spPr>
          <a:xfrm>
            <a:off x="6631468" y="8031191"/>
            <a:ext cx="703663" cy="703663"/>
          </a:xfrm>
          <a:custGeom>
            <a:rect b="b" l="l" r="r" t="t"/>
            <a:pathLst>
              <a:path extrusionOk="0" h="703663" w="703663">
                <a:moveTo>
                  <a:pt x="0" y="0"/>
                </a:moveTo>
                <a:lnTo>
                  <a:pt x="703663" y="0"/>
                </a:lnTo>
                <a:lnTo>
                  <a:pt x="703663" y="703663"/>
                </a:lnTo>
                <a:lnTo>
                  <a:pt x="0" y="703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5" name="Google Shape;245;p15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246" name="Google Shape;246;p15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47" name="Google Shape;247;p15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8" name="Google Shape;248;p15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68AC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p15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5"/>
          <p:cNvSpPr/>
          <p:nvPr/>
        </p:nvSpPr>
        <p:spPr>
          <a:xfrm>
            <a:off x="13972951" y="9101512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5"/>
          <p:cNvSpPr/>
          <p:nvPr/>
        </p:nvSpPr>
        <p:spPr>
          <a:xfrm>
            <a:off x="12816175" y="8042089"/>
            <a:ext cx="703663" cy="703663"/>
          </a:xfrm>
          <a:custGeom>
            <a:rect b="b" l="l" r="r" t="t"/>
            <a:pathLst>
              <a:path extrusionOk="0" h="703663" w="703663">
                <a:moveTo>
                  <a:pt x="0" y="0"/>
                </a:moveTo>
                <a:lnTo>
                  <a:pt x="703663" y="0"/>
                </a:lnTo>
                <a:lnTo>
                  <a:pt x="703663" y="703663"/>
                </a:lnTo>
                <a:lnTo>
                  <a:pt x="0" y="7036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5"/>
          <p:cNvSpPr txBox="1"/>
          <p:nvPr/>
        </p:nvSpPr>
        <p:spPr>
          <a:xfrm>
            <a:off x="8151755" y="2253864"/>
            <a:ext cx="9867295" cy="17081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Σας ευχαριστώ!</a:t>
            </a:r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472789" y="779159"/>
            <a:ext cx="7972897" cy="5832540"/>
          </a:xfrm>
          <a:custGeom>
            <a:rect b="b" l="l" r="r" t="t"/>
            <a:pathLst>
              <a:path extrusionOk="0" h="3083560" w="4215129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213" l="0" r="0" t="-121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8425719" y="4333101"/>
            <a:ext cx="7486832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Ομάδα TUTOR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2942861" y="7353870"/>
            <a:ext cx="11388388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Follow TUTOR Project in: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1221367" y="8247656"/>
            <a:ext cx="432822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Έργο TUTOR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7437844" y="8247656"/>
            <a:ext cx="432822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Έργο TUTOR</a:t>
            </a:r>
            <a:endParaRPr/>
          </a:p>
        </p:txBody>
      </p:sp>
      <p:sp>
        <p:nvSpPr>
          <p:cNvPr id="258" name="Google Shape;258;p15"/>
          <p:cNvSpPr txBox="1"/>
          <p:nvPr/>
        </p:nvSpPr>
        <p:spPr>
          <a:xfrm>
            <a:off x="13748438" y="8247656"/>
            <a:ext cx="4328226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http://tutor-project.eu/</a:t>
            </a:r>
            <a:endParaRPr/>
          </a:p>
        </p:txBody>
      </p:sp>
      <p:sp>
        <p:nvSpPr>
          <p:cNvPr id="259" name="Google Shape;259;p15"/>
          <p:cNvSpPr/>
          <p:nvPr/>
        </p:nvSpPr>
        <p:spPr>
          <a:xfrm rot="-5400000">
            <a:off x="15563324" y="-571878"/>
            <a:ext cx="3391952" cy="3201155"/>
          </a:xfrm>
          <a:custGeom>
            <a:rect b="b" l="l" r="r" t="t"/>
            <a:pathLst>
              <a:path extrusionOk="0" h="3201155" w="3391952">
                <a:moveTo>
                  <a:pt x="0" y="0"/>
                </a:moveTo>
                <a:lnTo>
                  <a:pt x="3391952" y="0"/>
                </a:lnTo>
                <a:lnTo>
                  <a:pt x="3391952" y="3201156"/>
                </a:lnTo>
                <a:lnTo>
                  <a:pt x="0" y="3201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5" name="Google Shape;105;p2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6" name="Google Shape;106;p2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262A6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2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13972951" y="9101512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9" name="Google Shape;109;p2"/>
          <p:cNvGrpSpPr/>
          <p:nvPr/>
        </p:nvGrpSpPr>
        <p:grpSpPr>
          <a:xfrm>
            <a:off x="11737448" y="761299"/>
            <a:ext cx="5523380" cy="7576886"/>
            <a:chOff x="0" y="0"/>
            <a:chExt cx="4591050" cy="6297930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4591050" cy="6297930"/>
            </a:xfrm>
            <a:custGeom>
              <a:rect b="b" l="l" r="r" t="t"/>
              <a:pathLst>
                <a:path extrusionOk="0" h="6297930" w="4591050">
                  <a:moveTo>
                    <a:pt x="3148330" y="1708150"/>
                  </a:moveTo>
                  <a:cubicBezTo>
                    <a:pt x="2754630" y="1708150"/>
                    <a:pt x="2396490" y="1866900"/>
                    <a:pt x="2136140" y="2124710"/>
                  </a:cubicBezTo>
                  <a:lnTo>
                    <a:pt x="1611630" y="1600200"/>
                  </a:lnTo>
                  <a:cubicBezTo>
                    <a:pt x="1778000" y="1430020"/>
                    <a:pt x="1882140" y="1197610"/>
                    <a:pt x="1882140" y="941070"/>
                  </a:cubicBezTo>
                  <a:cubicBezTo>
                    <a:pt x="1882140" y="421640"/>
                    <a:pt x="1459230" y="0"/>
                    <a:pt x="941070" y="0"/>
                  </a:cubicBezTo>
                  <a:cubicBezTo>
                    <a:pt x="422910" y="0"/>
                    <a:pt x="0" y="421640"/>
                    <a:pt x="0" y="941070"/>
                  </a:cubicBezTo>
                  <a:cubicBezTo>
                    <a:pt x="0" y="1459230"/>
                    <a:pt x="421640" y="1882140"/>
                    <a:pt x="941070" y="1882140"/>
                  </a:cubicBezTo>
                  <a:cubicBezTo>
                    <a:pt x="1160780" y="1882140"/>
                    <a:pt x="1362710" y="1805940"/>
                    <a:pt x="1524000" y="1678940"/>
                  </a:cubicBezTo>
                  <a:lnTo>
                    <a:pt x="2056130" y="2211070"/>
                  </a:lnTo>
                  <a:cubicBezTo>
                    <a:pt x="1838960" y="2463800"/>
                    <a:pt x="1708150" y="2791460"/>
                    <a:pt x="1708150" y="3148330"/>
                  </a:cubicBezTo>
                  <a:cubicBezTo>
                    <a:pt x="1708150" y="3549650"/>
                    <a:pt x="1873250" y="3914140"/>
                    <a:pt x="2139950" y="4175760"/>
                  </a:cubicBezTo>
                  <a:lnTo>
                    <a:pt x="1614170" y="4701540"/>
                  </a:lnTo>
                  <a:cubicBezTo>
                    <a:pt x="1442720" y="4526280"/>
                    <a:pt x="1203960" y="4417060"/>
                    <a:pt x="941070" y="4417060"/>
                  </a:cubicBezTo>
                  <a:cubicBezTo>
                    <a:pt x="421640" y="4415790"/>
                    <a:pt x="0" y="4838700"/>
                    <a:pt x="0" y="5356860"/>
                  </a:cubicBezTo>
                  <a:cubicBezTo>
                    <a:pt x="0" y="5875020"/>
                    <a:pt x="421640" y="6297930"/>
                    <a:pt x="941070" y="6297930"/>
                  </a:cubicBezTo>
                  <a:cubicBezTo>
                    <a:pt x="1459230" y="6297930"/>
                    <a:pt x="1882140" y="5876290"/>
                    <a:pt x="1882140" y="5356860"/>
                  </a:cubicBezTo>
                  <a:cubicBezTo>
                    <a:pt x="1882140" y="5144770"/>
                    <a:pt x="1811020" y="4947920"/>
                    <a:pt x="1692910" y="4790440"/>
                  </a:cubicBezTo>
                  <a:lnTo>
                    <a:pt x="2228850" y="4254500"/>
                  </a:lnTo>
                  <a:cubicBezTo>
                    <a:pt x="2479040" y="4462780"/>
                    <a:pt x="2800350" y="4588509"/>
                    <a:pt x="3150870" y="4588509"/>
                  </a:cubicBezTo>
                  <a:cubicBezTo>
                    <a:pt x="3945890" y="4588509"/>
                    <a:pt x="4591050" y="3942080"/>
                    <a:pt x="4591050" y="3148330"/>
                  </a:cubicBezTo>
                  <a:cubicBezTo>
                    <a:pt x="4589780" y="2354580"/>
                    <a:pt x="3943350" y="1708150"/>
                    <a:pt x="3148330" y="1708150"/>
                  </a:cubicBezTo>
                  <a:close/>
                </a:path>
              </a:pathLst>
            </a:custGeom>
            <a:solidFill>
              <a:srgbClr val="68AC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8110" y="4533900"/>
              <a:ext cx="1645920" cy="1645920"/>
            </a:xfrm>
            <a:custGeom>
              <a:rect b="b" l="l" r="r" t="t"/>
              <a:pathLst>
                <a:path extrusionOk="0" h="1645920" w="1645920">
                  <a:moveTo>
                    <a:pt x="822960" y="1645920"/>
                  </a:moveTo>
                  <a:cubicBezTo>
                    <a:pt x="369570" y="1645920"/>
                    <a:pt x="0" y="1277620"/>
                    <a:pt x="0" y="822960"/>
                  </a:cubicBezTo>
                  <a:cubicBezTo>
                    <a:pt x="0" y="36830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277620"/>
                    <a:pt x="1276350" y="1645920"/>
                    <a:pt x="822960" y="164592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-25045" r="-25045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8110" y="118110"/>
              <a:ext cx="1645920" cy="1644650"/>
            </a:xfrm>
            <a:custGeom>
              <a:rect b="b" l="l" r="r" t="t"/>
              <a:pathLst>
                <a:path extrusionOk="0" h="1644650" w="1645920">
                  <a:moveTo>
                    <a:pt x="0" y="822960"/>
                  </a:moveTo>
                  <a:cubicBezTo>
                    <a:pt x="0" y="369570"/>
                    <a:pt x="368300" y="0"/>
                    <a:pt x="822960" y="0"/>
                  </a:cubicBezTo>
                  <a:cubicBezTo>
                    <a:pt x="1276350" y="0"/>
                    <a:pt x="1645920" y="368300"/>
                    <a:pt x="1645920" y="822960"/>
                  </a:cubicBezTo>
                  <a:cubicBezTo>
                    <a:pt x="1645920" y="1060450"/>
                    <a:pt x="1544320" y="1273810"/>
                    <a:pt x="1384300" y="1423670"/>
                  </a:cubicBezTo>
                  <a:cubicBezTo>
                    <a:pt x="1377950" y="1426210"/>
                    <a:pt x="1371600" y="1430020"/>
                    <a:pt x="1366520" y="1436370"/>
                  </a:cubicBezTo>
                  <a:cubicBezTo>
                    <a:pt x="1362710" y="1440180"/>
                    <a:pt x="1360170" y="1443990"/>
                    <a:pt x="1357630" y="1447800"/>
                  </a:cubicBezTo>
                  <a:cubicBezTo>
                    <a:pt x="1214120" y="1569720"/>
                    <a:pt x="1027430" y="1644650"/>
                    <a:pt x="824230" y="1644650"/>
                  </a:cubicBezTo>
                  <a:cubicBezTo>
                    <a:pt x="369570" y="1644650"/>
                    <a:pt x="0" y="1276350"/>
                    <a:pt x="0" y="82296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24940" r="-2494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6260" y="1827530"/>
              <a:ext cx="2644140" cy="2644140"/>
            </a:xfrm>
            <a:custGeom>
              <a:rect b="b" l="l" r="r" t="t"/>
              <a:pathLst>
                <a:path extrusionOk="0" h="2644140" w="2644140">
                  <a:moveTo>
                    <a:pt x="1322070" y="2644140"/>
                  </a:moveTo>
                  <a:cubicBezTo>
                    <a:pt x="593090" y="2644140"/>
                    <a:pt x="0" y="2051050"/>
                    <a:pt x="0" y="1322070"/>
                  </a:cubicBezTo>
                  <a:cubicBezTo>
                    <a:pt x="0" y="593090"/>
                    <a:pt x="593090" y="0"/>
                    <a:pt x="1322070" y="0"/>
                  </a:cubicBezTo>
                  <a:cubicBezTo>
                    <a:pt x="2051050" y="0"/>
                    <a:pt x="2644140" y="593090"/>
                    <a:pt x="2644140" y="1322070"/>
                  </a:cubicBezTo>
                  <a:cubicBezTo>
                    <a:pt x="2644140" y="2051050"/>
                    <a:pt x="2052320" y="2644140"/>
                    <a:pt x="1322070" y="264414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-24998" r="-2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2"/>
          <p:cNvSpPr/>
          <p:nvPr/>
        </p:nvSpPr>
        <p:spPr>
          <a:xfrm>
            <a:off x="16516851" y="0"/>
            <a:ext cx="1771149" cy="1905000"/>
          </a:xfrm>
          <a:custGeom>
            <a:rect b="b" l="l" r="r" t="t"/>
            <a:pathLst>
              <a:path extrusionOk="0" h="1905000" w="1771149">
                <a:moveTo>
                  <a:pt x="0" y="0"/>
                </a:moveTo>
                <a:lnTo>
                  <a:pt x="1771149" y="0"/>
                </a:lnTo>
                <a:lnTo>
                  <a:pt x="1771149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412" l="0" r="-346050" t="0"/>
            </a:stretch>
          </a:blipFill>
          <a:ln>
            <a:noFill/>
          </a:ln>
        </p:spPr>
      </p:sp>
      <p:sp>
        <p:nvSpPr>
          <p:cNvPr id="115" name="Google Shape;115;p2"/>
          <p:cNvSpPr/>
          <p:nvPr/>
        </p:nvSpPr>
        <p:spPr>
          <a:xfrm rot="10800000">
            <a:off x="-423426" y="-760057"/>
            <a:ext cx="4102681" cy="3871905"/>
          </a:xfrm>
          <a:custGeom>
            <a:rect b="b" l="l" r="r" t="t"/>
            <a:pathLst>
              <a:path extrusionOk="0" h="3871905" w="4102681">
                <a:moveTo>
                  <a:pt x="0" y="0"/>
                </a:moveTo>
                <a:lnTo>
                  <a:pt x="4102680" y="0"/>
                </a:lnTo>
                <a:lnTo>
                  <a:pt x="4102680" y="3871905"/>
                </a:lnTo>
                <a:lnTo>
                  <a:pt x="0" y="38719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2"/>
          <p:cNvSpPr txBox="1"/>
          <p:nvPr/>
        </p:nvSpPr>
        <p:spPr>
          <a:xfrm>
            <a:off x="2538768" y="3392455"/>
            <a:ext cx="10110432" cy="3398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23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Ενότητα 3.7: Περίπατος προνομίων (Privilege Walk)</a:t>
            </a:r>
            <a:endParaRPr/>
          </a:p>
          <a:p>
            <a:pPr indent="0" lvl="0" marL="0" marR="0" rtl="0" algn="just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199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3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122" name="Google Shape;122;p3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23" name="Google Shape;123;p3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4" name="Google Shape;124;p3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68AC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3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3"/>
          <p:cNvSpPr/>
          <p:nvPr/>
        </p:nvSpPr>
        <p:spPr>
          <a:xfrm>
            <a:off x="13972951" y="9101512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3"/>
          <p:cNvSpPr/>
          <p:nvPr/>
        </p:nvSpPr>
        <p:spPr>
          <a:xfrm>
            <a:off x="718244" y="2840750"/>
            <a:ext cx="6292982" cy="4603605"/>
          </a:xfrm>
          <a:custGeom>
            <a:rect b="b" l="l" r="r" t="t"/>
            <a:pathLst>
              <a:path extrusionOk="0" h="3083560" w="4215129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948" r="-494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6654925" y="1743800"/>
            <a:ext cx="11270400" cy="6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Γιατί χρησιμοποιείται ο περίπατος προνομίων στο πρόγραμμα κατάρτισης;</a:t>
            </a:r>
            <a:endParaRPr sz="1100"/>
          </a:p>
          <a:p>
            <a:pPr indent="0" lvl="0" marL="0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99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3210" lvl="1" marL="604519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Αναγν</a:t>
            </a:r>
            <a:r>
              <a:rPr lang="en-US" sz="2499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ώριση </a:t>
            </a: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τ</a:t>
            </a:r>
            <a:r>
              <a:rPr lang="en-US" sz="2499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ων</a:t>
            </a: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 προσωπικ</a:t>
            </a:r>
            <a:r>
              <a:rPr lang="en-US" sz="2499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ών</a:t>
            </a: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 προν</a:t>
            </a:r>
            <a:r>
              <a:rPr lang="en-US" sz="2499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ομίων</a:t>
            </a: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: Βοηθά τους εκπαιδευτικούς να αναγνωρίσουν και να προβληματιστούν σχετικά με τα δικά τους προνόμια.</a:t>
            </a:r>
            <a:endParaRPr sz="1100"/>
          </a:p>
          <a:p>
            <a:pPr indent="0" lvl="0" marL="0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3210" lvl="1" marL="604519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Κατανόηση της επιρροής στις αλληλεπιδράσεις των μαθητών: Ενθαρρύνει τη συνειδητοποίηση του τρόπου με τον οποίο τα προνόμια μπορούν να επηρεάσουν τις αλληλεπιδράσεις με τους μαθητές.</a:t>
            </a:r>
            <a:endParaRPr sz="1100"/>
          </a:p>
          <a:p>
            <a:pPr indent="0" lvl="0" marL="0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3210" lvl="1" marL="604519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Αποκ</a:t>
            </a:r>
            <a:r>
              <a:rPr lang="en-US" sz="2499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άλυψη</a:t>
            </a: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 ασυνείδητ</a:t>
            </a:r>
            <a:r>
              <a:rPr lang="en-US" sz="2499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ων </a:t>
            </a: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προκαταλήψε</a:t>
            </a:r>
            <a:r>
              <a:rPr lang="en-US" sz="2499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ων:</a:t>
            </a:r>
            <a:r>
              <a:rPr b="0" i="0" lang="en-US" sz="2499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 Διευκολύνει την ανακάλυψη ασυνείδητων προκαταλήψεων που μπορεί να επηρεάζουν τις διδακτικές πρακτικές.</a:t>
            </a:r>
            <a:endParaRPr sz="1100"/>
          </a:p>
          <a:p>
            <a:pPr indent="0" lvl="0" marL="0" marR="0" rtl="0" algn="just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-279174" y="-212650"/>
            <a:ext cx="18567232" cy="1956448"/>
            <a:chOff x="0" y="0"/>
            <a:chExt cx="4890103" cy="515275"/>
          </a:xfrm>
        </p:grpSpPr>
        <p:sp>
          <p:nvSpPr>
            <p:cNvPr id="130" name="Google Shape;130;p3"/>
            <p:cNvSpPr/>
            <p:nvPr/>
          </p:nvSpPr>
          <p:spPr>
            <a:xfrm>
              <a:off x="0" y="0"/>
              <a:ext cx="4890103" cy="515275"/>
            </a:xfrm>
            <a:custGeom>
              <a:rect b="b" l="l" r="r" t="t"/>
              <a:pathLst>
                <a:path extrusionOk="0" h="515275" w="4890103">
                  <a:moveTo>
                    <a:pt x="0" y="0"/>
                  </a:moveTo>
                  <a:lnTo>
                    <a:pt x="4890103" y="0"/>
                  </a:lnTo>
                  <a:lnTo>
                    <a:pt x="4890103" y="515275"/>
                  </a:lnTo>
                  <a:lnTo>
                    <a:pt x="0" y="515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1" name="Google Shape;131;p3"/>
            <p:cNvSpPr txBox="1"/>
            <p:nvPr/>
          </p:nvSpPr>
          <p:spPr>
            <a:xfrm>
              <a:off x="0" y="0"/>
              <a:ext cx="4890103" cy="515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-139568" y="268717"/>
            <a:ext cx="18288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Τι είναι ο Περίπατος Προνομίων (Privilege Walk) ;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6516851" y="0"/>
            <a:ext cx="1771149" cy="1905000"/>
          </a:xfrm>
          <a:custGeom>
            <a:rect b="b" l="l" r="r" t="t"/>
            <a:pathLst>
              <a:path extrusionOk="0" h="1905000" w="1771149">
                <a:moveTo>
                  <a:pt x="0" y="0"/>
                </a:moveTo>
                <a:lnTo>
                  <a:pt x="1771149" y="0"/>
                </a:lnTo>
                <a:lnTo>
                  <a:pt x="1771149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412" l="0" r="-34605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0" name="Google Shape;140;p4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1" name="Google Shape;141;p4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68AC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4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4"/>
          <p:cNvSpPr/>
          <p:nvPr/>
        </p:nvSpPr>
        <p:spPr>
          <a:xfrm>
            <a:off x="13972951" y="9101512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4"/>
          <p:cNvSpPr/>
          <p:nvPr/>
        </p:nvSpPr>
        <p:spPr>
          <a:xfrm>
            <a:off x="266694" y="2803725"/>
            <a:ext cx="6291080" cy="4602213"/>
          </a:xfrm>
          <a:custGeom>
            <a:rect b="b" l="l" r="r" t="t"/>
            <a:pathLst>
              <a:path extrusionOk="0" h="3083560" w="4215129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948" r="-494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"/>
          <p:cNvSpPr txBox="1"/>
          <p:nvPr/>
        </p:nvSpPr>
        <p:spPr>
          <a:xfrm>
            <a:off x="6681500" y="1978500"/>
            <a:ext cx="11244000" cy="7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1619" lvl="1" marL="56134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Ένα ασφαλές περιβάλλον ενθαρρύνει τους συμμετέχοντες να προβληματιστούν σε βάθος σχετικά με τις δικές τους εμπειρίες και προκαταλήψεις.</a:t>
            </a:r>
            <a:endParaRPr sz="11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1619" lvl="1" marL="56134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Παρέχετε ένα χώρο σεβασμού για να διερευνήσετε πώς μπορούν να εφαρμοστούν οι γνώσεις για τη δημιουργία ενός πιο συμπεριληπτικού περιβάλλοντος στην τάξη.</a:t>
            </a:r>
            <a:endParaRPr sz="11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1619" lvl="1" marL="56134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Προστατεύει την ιδιωτική ζωή των συμμετεχόντων, ενισχύοντας την εμπιστοσύνη και το άνοιγμα κατά τη διάρκεια της άσκησης. (Ένας λόγος για να γίνει αυτή η δραστηριότητα ως δραστηριότητα αναστοχασμού και όχι σε περιβάλλοντα πρόσωπο με πρόσωπο) </a:t>
            </a:r>
            <a:endParaRPr sz="11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1619" lvl="1" marL="56134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Όταν συζητάτε και αναστοχάζεστε μαζί, αποτρέπει την επικριτική στάση, επιτρέποντας στους συμμετέχοντες να μοιράζονται ελεύθερα χωρίς το φόβο της κριτικής.</a:t>
            </a:r>
            <a:endParaRPr sz="11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-279150" y="-25725"/>
            <a:ext cx="18567232" cy="1435092"/>
            <a:chOff x="0" y="0"/>
            <a:chExt cx="4890103" cy="515275"/>
          </a:xfrm>
        </p:grpSpPr>
        <p:sp>
          <p:nvSpPr>
            <p:cNvPr id="147" name="Google Shape;147;p4"/>
            <p:cNvSpPr/>
            <p:nvPr/>
          </p:nvSpPr>
          <p:spPr>
            <a:xfrm>
              <a:off x="0" y="0"/>
              <a:ext cx="4890103" cy="515275"/>
            </a:xfrm>
            <a:custGeom>
              <a:rect b="b" l="l" r="r" t="t"/>
              <a:pathLst>
                <a:path extrusionOk="0" h="515275" w="4890103">
                  <a:moveTo>
                    <a:pt x="0" y="0"/>
                  </a:moveTo>
                  <a:lnTo>
                    <a:pt x="4890103" y="0"/>
                  </a:lnTo>
                  <a:lnTo>
                    <a:pt x="4890103" y="515275"/>
                  </a:lnTo>
                  <a:lnTo>
                    <a:pt x="0" y="515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48" name="Google Shape;148;p4"/>
            <p:cNvSpPr txBox="1"/>
            <p:nvPr/>
          </p:nvSpPr>
          <p:spPr>
            <a:xfrm>
              <a:off x="0" y="0"/>
              <a:ext cx="4890103" cy="515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4"/>
          <p:cNvSpPr txBox="1"/>
          <p:nvPr/>
        </p:nvSpPr>
        <p:spPr>
          <a:xfrm>
            <a:off x="-412026" y="105896"/>
            <a:ext cx="16656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Δημιουργία ασφαλούς και σεβαστού περιβάλλοντος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16516851" y="0"/>
            <a:ext cx="1771149" cy="1905000"/>
          </a:xfrm>
          <a:custGeom>
            <a:rect b="b" l="l" r="r" t="t"/>
            <a:pathLst>
              <a:path extrusionOk="0" h="1905000" w="1771149">
                <a:moveTo>
                  <a:pt x="0" y="0"/>
                </a:moveTo>
                <a:lnTo>
                  <a:pt x="1771149" y="0"/>
                </a:lnTo>
                <a:lnTo>
                  <a:pt x="1771149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412" l="0" r="-34605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5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156" name="Google Shape;156;p5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7" name="Google Shape;157;p5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8" name="Google Shape;158;p5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68AC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5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5"/>
          <p:cNvSpPr/>
          <p:nvPr/>
        </p:nvSpPr>
        <p:spPr>
          <a:xfrm>
            <a:off x="13972951" y="9101512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p5"/>
          <p:cNvSpPr/>
          <p:nvPr/>
        </p:nvSpPr>
        <p:spPr>
          <a:xfrm>
            <a:off x="-6" y="2734425"/>
            <a:ext cx="6291080" cy="4602213"/>
          </a:xfrm>
          <a:custGeom>
            <a:rect b="b" l="l" r="r" t="t"/>
            <a:pathLst>
              <a:path extrusionOk="0" h="3083560" w="4215129">
                <a:moveTo>
                  <a:pt x="4196079" y="1511300"/>
                </a:moveTo>
                <a:cubicBezTo>
                  <a:pt x="4199889" y="1508760"/>
                  <a:pt x="4203699" y="1507490"/>
                  <a:pt x="4206239" y="1503680"/>
                </a:cubicBezTo>
                <a:cubicBezTo>
                  <a:pt x="4208779" y="1501140"/>
                  <a:pt x="4213859" y="1497330"/>
                  <a:pt x="4213859" y="1493520"/>
                </a:cubicBezTo>
                <a:cubicBezTo>
                  <a:pt x="4213859" y="1490980"/>
                  <a:pt x="4208779" y="1487170"/>
                  <a:pt x="4206239" y="1484630"/>
                </a:cubicBezTo>
                <a:lnTo>
                  <a:pt x="4194809" y="1473200"/>
                </a:lnTo>
                <a:cubicBezTo>
                  <a:pt x="4197349" y="1470660"/>
                  <a:pt x="4202429" y="1469390"/>
                  <a:pt x="4202429" y="1465580"/>
                </a:cubicBezTo>
                <a:cubicBezTo>
                  <a:pt x="4204969" y="1455420"/>
                  <a:pt x="4208779" y="1445260"/>
                  <a:pt x="4208779" y="1435100"/>
                </a:cubicBezTo>
                <a:cubicBezTo>
                  <a:pt x="4208779" y="1430020"/>
                  <a:pt x="4199889" y="1426210"/>
                  <a:pt x="4194809" y="1419860"/>
                </a:cubicBezTo>
                <a:cubicBezTo>
                  <a:pt x="4199889" y="1419860"/>
                  <a:pt x="4202429" y="1419860"/>
                  <a:pt x="4206239" y="1418590"/>
                </a:cubicBezTo>
                <a:lnTo>
                  <a:pt x="4206239" y="1414780"/>
                </a:lnTo>
                <a:lnTo>
                  <a:pt x="4194809" y="1414780"/>
                </a:lnTo>
                <a:cubicBezTo>
                  <a:pt x="4187189" y="1409700"/>
                  <a:pt x="4179569" y="1399540"/>
                  <a:pt x="4177029" y="1400810"/>
                </a:cubicBezTo>
                <a:cubicBezTo>
                  <a:pt x="4163059" y="1408430"/>
                  <a:pt x="4163059" y="1398270"/>
                  <a:pt x="4160519" y="1390650"/>
                </a:cubicBezTo>
                <a:cubicBezTo>
                  <a:pt x="4155439" y="1391920"/>
                  <a:pt x="4150359" y="1393190"/>
                  <a:pt x="4146549" y="1391920"/>
                </a:cubicBezTo>
                <a:cubicBezTo>
                  <a:pt x="4137659" y="1390650"/>
                  <a:pt x="4128769" y="1386840"/>
                  <a:pt x="4119879" y="1386840"/>
                </a:cubicBezTo>
                <a:cubicBezTo>
                  <a:pt x="4108449" y="1385570"/>
                  <a:pt x="4095749" y="1385570"/>
                  <a:pt x="4083049" y="1384300"/>
                </a:cubicBezTo>
                <a:cubicBezTo>
                  <a:pt x="4063999" y="1381760"/>
                  <a:pt x="4044949" y="1379220"/>
                  <a:pt x="4025899" y="1376680"/>
                </a:cubicBezTo>
                <a:cubicBezTo>
                  <a:pt x="4024629" y="1376680"/>
                  <a:pt x="4022089" y="1379220"/>
                  <a:pt x="4020819" y="1379220"/>
                </a:cubicBezTo>
                <a:cubicBezTo>
                  <a:pt x="4010659" y="1377950"/>
                  <a:pt x="4000499" y="1376680"/>
                  <a:pt x="3991609" y="1374140"/>
                </a:cubicBezTo>
                <a:cubicBezTo>
                  <a:pt x="3989069" y="1372870"/>
                  <a:pt x="3987799" y="1366520"/>
                  <a:pt x="3987799" y="1363980"/>
                </a:cubicBezTo>
                <a:cubicBezTo>
                  <a:pt x="4001769" y="1353820"/>
                  <a:pt x="4015740" y="1343660"/>
                  <a:pt x="4024629" y="1337310"/>
                </a:cubicBezTo>
                <a:cubicBezTo>
                  <a:pt x="4034789" y="1336040"/>
                  <a:pt x="4041139" y="1334770"/>
                  <a:pt x="4050029" y="1334770"/>
                </a:cubicBezTo>
                <a:cubicBezTo>
                  <a:pt x="4042409" y="1324610"/>
                  <a:pt x="4037329" y="1319530"/>
                  <a:pt x="4030979" y="1311910"/>
                </a:cubicBezTo>
                <a:cubicBezTo>
                  <a:pt x="4027169" y="1313180"/>
                  <a:pt x="4023359" y="1314450"/>
                  <a:pt x="4017009" y="1316990"/>
                </a:cubicBezTo>
                <a:cubicBezTo>
                  <a:pt x="4017009" y="1310640"/>
                  <a:pt x="4017009" y="1304290"/>
                  <a:pt x="4018279" y="1304290"/>
                </a:cubicBezTo>
                <a:cubicBezTo>
                  <a:pt x="4023359" y="1303020"/>
                  <a:pt x="4030979" y="1301750"/>
                  <a:pt x="4034789" y="1304290"/>
                </a:cubicBezTo>
                <a:cubicBezTo>
                  <a:pt x="4039869" y="1308100"/>
                  <a:pt x="4042409" y="1314450"/>
                  <a:pt x="4047489" y="1322070"/>
                </a:cubicBezTo>
                <a:cubicBezTo>
                  <a:pt x="4050029" y="1322070"/>
                  <a:pt x="4055109" y="1323340"/>
                  <a:pt x="4060189" y="1323340"/>
                </a:cubicBezTo>
                <a:cubicBezTo>
                  <a:pt x="4058919" y="1306830"/>
                  <a:pt x="4058919" y="1306830"/>
                  <a:pt x="4044949" y="1282700"/>
                </a:cubicBezTo>
                <a:cubicBezTo>
                  <a:pt x="4062729" y="1282700"/>
                  <a:pt x="4067809" y="1277620"/>
                  <a:pt x="4063999" y="1259840"/>
                </a:cubicBezTo>
                <a:cubicBezTo>
                  <a:pt x="4075429" y="1258570"/>
                  <a:pt x="4088129" y="1257300"/>
                  <a:pt x="4099559" y="1257300"/>
                </a:cubicBezTo>
                <a:cubicBezTo>
                  <a:pt x="4098289" y="1254760"/>
                  <a:pt x="4095749" y="1249680"/>
                  <a:pt x="4094479" y="1245870"/>
                </a:cubicBezTo>
                <a:cubicBezTo>
                  <a:pt x="4099559" y="1247140"/>
                  <a:pt x="4103369" y="1248410"/>
                  <a:pt x="4105909" y="1249680"/>
                </a:cubicBezTo>
                <a:cubicBezTo>
                  <a:pt x="4107179" y="1243330"/>
                  <a:pt x="4107179" y="1236980"/>
                  <a:pt x="4108449" y="1231900"/>
                </a:cubicBezTo>
                <a:cubicBezTo>
                  <a:pt x="4109719" y="1225550"/>
                  <a:pt x="4110989" y="1217930"/>
                  <a:pt x="4112259" y="1211580"/>
                </a:cubicBezTo>
                <a:cubicBezTo>
                  <a:pt x="4112259" y="1209040"/>
                  <a:pt x="4110989" y="1205230"/>
                  <a:pt x="4112259" y="1201420"/>
                </a:cubicBezTo>
                <a:cubicBezTo>
                  <a:pt x="4116069" y="1191260"/>
                  <a:pt x="4117339" y="1176020"/>
                  <a:pt x="4113529" y="1168400"/>
                </a:cubicBezTo>
                <a:cubicBezTo>
                  <a:pt x="4116069" y="1165860"/>
                  <a:pt x="4117339" y="1162050"/>
                  <a:pt x="4117339" y="1159510"/>
                </a:cubicBezTo>
                <a:cubicBezTo>
                  <a:pt x="4117339" y="1149350"/>
                  <a:pt x="4117339" y="1137920"/>
                  <a:pt x="4116069" y="1127760"/>
                </a:cubicBezTo>
                <a:cubicBezTo>
                  <a:pt x="4114799" y="1117600"/>
                  <a:pt x="4113529" y="1108710"/>
                  <a:pt x="4112259" y="1098550"/>
                </a:cubicBezTo>
                <a:cubicBezTo>
                  <a:pt x="4110989" y="1096010"/>
                  <a:pt x="4110989" y="1093470"/>
                  <a:pt x="4112259" y="1089660"/>
                </a:cubicBezTo>
                <a:cubicBezTo>
                  <a:pt x="4116069" y="1079500"/>
                  <a:pt x="4118609" y="1069340"/>
                  <a:pt x="4110989" y="1059180"/>
                </a:cubicBezTo>
                <a:cubicBezTo>
                  <a:pt x="4108449" y="1056640"/>
                  <a:pt x="4109719" y="1050290"/>
                  <a:pt x="4110989" y="1046480"/>
                </a:cubicBezTo>
                <a:cubicBezTo>
                  <a:pt x="4114799" y="1032510"/>
                  <a:pt x="4107179" y="1021080"/>
                  <a:pt x="4093209" y="1018540"/>
                </a:cubicBezTo>
                <a:lnTo>
                  <a:pt x="4088129" y="1018540"/>
                </a:lnTo>
                <a:cubicBezTo>
                  <a:pt x="4089399" y="1014730"/>
                  <a:pt x="4090669" y="1013460"/>
                  <a:pt x="4091939" y="1010920"/>
                </a:cubicBezTo>
                <a:cubicBezTo>
                  <a:pt x="4088129" y="1009650"/>
                  <a:pt x="4084319" y="1009650"/>
                  <a:pt x="4081779" y="1007110"/>
                </a:cubicBezTo>
                <a:cubicBezTo>
                  <a:pt x="4079239" y="1005840"/>
                  <a:pt x="4077969" y="1002030"/>
                  <a:pt x="4075429" y="1000760"/>
                </a:cubicBezTo>
                <a:cubicBezTo>
                  <a:pt x="4065269" y="995680"/>
                  <a:pt x="4053839" y="990600"/>
                  <a:pt x="4042409" y="985520"/>
                </a:cubicBezTo>
                <a:cubicBezTo>
                  <a:pt x="4038599" y="984250"/>
                  <a:pt x="4033519" y="984250"/>
                  <a:pt x="4029709" y="984250"/>
                </a:cubicBezTo>
                <a:cubicBezTo>
                  <a:pt x="4027169" y="985520"/>
                  <a:pt x="4025899" y="980440"/>
                  <a:pt x="4023359" y="980440"/>
                </a:cubicBezTo>
                <a:cubicBezTo>
                  <a:pt x="4005579" y="976630"/>
                  <a:pt x="3987799" y="974090"/>
                  <a:pt x="3970019" y="969010"/>
                </a:cubicBezTo>
                <a:cubicBezTo>
                  <a:pt x="3956049" y="963930"/>
                  <a:pt x="3939539" y="974090"/>
                  <a:pt x="3925569" y="963930"/>
                </a:cubicBezTo>
                <a:cubicBezTo>
                  <a:pt x="3924299" y="962660"/>
                  <a:pt x="3921759" y="965200"/>
                  <a:pt x="3920489" y="965200"/>
                </a:cubicBezTo>
                <a:cubicBezTo>
                  <a:pt x="3909059" y="962660"/>
                  <a:pt x="3898899" y="969010"/>
                  <a:pt x="3887469" y="965200"/>
                </a:cubicBezTo>
                <a:cubicBezTo>
                  <a:pt x="3876039" y="961390"/>
                  <a:pt x="3863339" y="960120"/>
                  <a:pt x="3858259" y="948690"/>
                </a:cubicBezTo>
                <a:cubicBezTo>
                  <a:pt x="3853179" y="937260"/>
                  <a:pt x="3849369" y="925830"/>
                  <a:pt x="3849369" y="914400"/>
                </a:cubicBezTo>
                <a:cubicBezTo>
                  <a:pt x="3850639" y="900430"/>
                  <a:pt x="3856989" y="885190"/>
                  <a:pt x="3832859" y="887730"/>
                </a:cubicBezTo>
                <a:cubicBezTo>
                  <a:pt x="3834129" y="885190"/>
                  <a:pt x="3834129" y="882650"/>
                  <a:pt x="3835399" y="881380"/>
                </a:cubicBezTo>
                <a:cubicBezTo>
                  <a:pt x="3761739" y="873760"/>
                  <a:pt x="3688079" y="867410"/>
                  <a:pt x="3615689" y="859790"/>
                </a:cubicBezTo>
                <a:cubicBezTo>
                  <a:pt x="3613149" y="850900"/>
                  <a:pt x="3610609" y="840740"/>
                  <a:pt x="3608069" y="826770"/>
                </a:cubicBezTo>
                <a:cubicBezTo>
                  <a:pt x="3622039" y="842010"/>
                  <a:pt x="3634739" y="850900"/>
                  <a:pt x="3652519" y="849630"/>
                </a:cubicBezTo>
                <a:cubicBezTo>
                  <a:pt x="3653789" y="839470"/>
                  <a:pt x="3652519" y="831850"/>
                  <a:pt x="3642359" y="825500"/>
                </a:cubicBezTo>
                <a:cubicBezTo>
                  <a:pt x="3641089" y="824230"/>
                  <a:pt x="3639819" y="819150"/>
                  <a:pt x="3641089" y="816610"/>
                </a:cubicBezTo>
                <a:cubicBezTo>
                  <a:pt x="3646169" y="803910"/>
                  <a:pt x="3651249" y="792480"/>
                  <a:pt x="3655059" y="781050"/>
                </a:cubicBezTo>
                <a:cubicBezTo>
                  <a:pt x="3660139" y="784860"/>
                  <a:pt x="3663949" y="787400"/>
                  <a:pt x="3669029" y="789940"/>
                </a:cubicBezTo>
                <a:lnTo>
                  <a:pt x="3671569" y="787400"/>
                </a:lnTo>
                <a:lnTo>
                  <a:pt x="3656329" y="764540"/>
                </a:lnTo>
                <a:cubicBezTo>
                  <a:pt x="3666489" y="767080"/>
                  <a:pt x="3675379" y="768350"/>
                  <a:pt x="3686809" y="770890"/>
                </a:cubicBezTo>
                <a:cubicBezTo>
                  <a:pt x="3682999" y="763270"/>
                  <a:pt x="3679189" y="758190"/>
                  <a:pt x="3679189" y="758190"/>
                </a:cubicBezTo>
                <a:cubicBezTo>
                  <a:pt x="3685539" y="753110"/>
                  <a:pt x="3691889" y="748030"/>
                  <a:pt x="3700779" y="741680"/>
                </a:cubicBezTo>
                <a:cubicBezTo>
                  <a:pt x="3700779" y="740410"/>
                  <a:pt x="3702049" y="732790"/>
                  <a:pt x="3705859" y="731520"/>
                </a:cubicBezTo>
                <a:cubicBezTo>
                  <a:pt x="3713479" y="727710"/>
                  <a:pt x="3716019" y="734060"/>
                  <a:pt x="3718559" y="740410"/>
                </a:cubicBezTo>
                <a:cubicBezTo>
                  <a:pt x="3719829" y="744220"/>
                  <a:pt x="3727449" y="745490"/>
                  <a:pt x="3732529" y="746760"/>
                </a:cubicBezTo>
                <a:cubicBezTo>
                  <a:pt x="3737609" y="748030"/>
                  <a:pt x="3743959" y="748030"/>
                  <a:pt x="3750309" y="746760"/>
                </a:cubicBezTo>
                <a:cubicBezTo>
                  <a:pt x="3760469" y="746760"/>
                  <a:pt x="3770629" y="745490"/>
                  <a:pt x="3784599" y="744220"/>
                </a:cubicBezTo>
                <a:cubicBezTo>
                  <a:pt x="3774440" y="741680"/>
                  <a:pt x="3766819" y="739140"/>
                  <a:pt x="3760469" y="737870"/>
                </a:cubicBezTo>
                <a:cubicBezTo>
                  <a:pt x="3760469" y="736600"/>
                  <a:pt x="3760469" y="735330"/>
                  <a:pt x="3759199" y="734060"/>
                </a:cubicBezTo>
                <a:cubicBezTo>
                  <a:pt x="3769359" y="731520"/>
                  <a:pt x="3779519" y="728980"/>
                  <a:pt x="3788409" y="726440"/>
                </a:cubicBezTo>
                <a:cubicBezTo>
                  <a:pt x="3798569" y="728980"/>
                  <a:pt x="3807459" y="732790"/>
                  <a:pt x="3815079" y="735330"/>
                </a:cubicBezTo>
                <a:cubicBezTo>
                  <a:pt x="3817619" y="758190"/>
                  <a:pt x="3832859" y="739140"/>
                  <a:pt x="3841749" y="741680"/>
                </a:cubicBezTo>
                <a:cubicBezTo>
                  <a:pt x="3839209" y="736600"/>
                  <a:pt x="3835399" y="731520"/>
                  <a:pt x="3831590" y="725170"/>
                </a:cubicBezTo>
                <a:cubicBezTo>
                  <a:pt x="3848099" y="727710"/>
                  <a:pt x="3864610" y="727710"/>
                  <a:pt x="3876040" y="740410"/>
                </a:cubicBezTo>
                <a:cubicBezTo>
                  <a:pt x="3877310" y="741680"/>
                  <a:pt x="3882390" y="740410"/>
                  <a:pt x="3884930" y="739140"/>
                </a:cubicBezTo>
                <a:cubicBezTo>
                  <a:pt x="3888740" y="740410"/>
                  <a:pt x="3895090" y="742950"/>
                  <a:pt x="3897630" y="741680"/>
                </a:cubicBezTo>
                <a:cubicBezTo>
                  <a:pt x="3901440" y="737870"/>
                  <a:pt x="3901440" y="731520"/>
                  <a:pt x="3905250" y="723900"/>
                </a:cubicBezTo>
                <a:cubicBezTo>
                  <a:pt x="3914140" y="739140"/>
                  <a:pt x="3923030" y="730250"/>
                  <a:pt x="3931920" y="723900"/>
                </a:cubicBezTo>
                <a:cubicBezTo>
                  <a:pt x="3930650" y="727710"/>
                  <a:pt x="3930650" y="730250"/>
                  <a:pt x="3930650" y="730250"/>
                </a:cubicBezTo>
                <a:cubicBezTo>
                  <a:pt x="3938270" y="734060"/>
                  <a:pt x="3944620" y="736600"/>
                  <a:pt x="3953510" y="740410"/>
                </a:cubicBezTo>
                <a:cubicBezTo>
                  <a:pt x="3959860" y="737870"/>
                  <a:pt x="3967480" y="728980"/>
                  <a:pt x="3978910" y="737870"/>
                </a:cubicBezTo>
                <a:cubicBezTo>
                  <a:pt x="3980180" y="739140"/>
                  <a:pt x="3985260" y="736600"/>
                  <a:pt x="3989069" y="736600"/>
                </a:cubicBezTo>
                <a:cubicBezTo>
                  <a:pt x="3992879" y="735330"/>
                  <a:pt x="3995419" y="735330"/>
                  <a:pt x="3996690" y="734060"/>
                </a:cubicBezTo>
                <a:cubicBezTo>
                  <a:pt x="3999230" y="725170"/>
                  <a:pt x="4000499" y="717550"/>
                  <a:pt x="4004310" y="709930"/>
                </a:cubicBezTo>
                <a:cubicBezTo>
                  <a:pt x="4008120" y="702310"/>
                  <a:pt x="4006850" y="694690"/>
                  <a:pt x="3999230" y="692150"/>
                </a:cubicBezTo>
                <a:cubicBezTo>
                  <a:pt x="3996690" y="690880"/>
                  <a:pt x="3994150" y="690880"/>
                  <a:pt x="3992880" y="689610"/>
                </a:cubicBezTo>
                <a:cubicBezTo>
                  <a:pt x="4004310" y="678180"/>
                  <a:pt x="4014470" y="670560"/>
                  <a:pt x="4030980" y="675640"/>
                </a:cubicBezTo>
                <a:cubicBezTo>
                  <a:pt x="4034790" y="676910"/>
                  <a:pt x="4039870" y="671830"/>
                  <a:pt x="4046220" y="668020"/>
                </a:cubicBezTo>
                <a:cubicBezTo>
                  <a:pt x="4042410" y="664210"/>
                  <a:pt x="4039870" y="662940"/>
                  <a:pt x="4037330" y="661670"/>
                </a:cubicBezTo>
                <a:cubicBezTo>
                  <a:pt x="4047490" y="640080"/>
                  <a:pt x="4064000" y="654050"/>
                  <a:pt x="4079240" y="654050"/>
                </a:cubicBezTo>
                <a:cubicBezTo>
                  <a:pt x="4074160" y="650240"/>
                  <a:pt x="4071619" y="646430"/>
                  <a:pt x="4069080" y="645160"/>
                </a:cubicBezTo>
                <a:cubicBezTo>
                  <a:pt x="4076700" y="641350"/>
                  <a:pt x="4084320" y="638810"/>
                  <a:pt x="4090670" y="635000"/>
                </a:cubicBezTo>
                <a:cubicBezTo>
                  <a:pt x="4091940" y="629920"/>
                  <a:pt x="4090670" y="624840"/>
                  <a:pt x="4091940" y="622300"/>
                </a:cubicBezTo>
                <a:cubicBezTo>
                  <a:pt x="4098290" y="612140"/>
                  <a:pt x="4094480" y="604520"/>
                  <a:pt x="4084320" y="599440"/>
                </a:cubicBezTo>
                <a:cubicBezTo>
                  <a:pt x="4080510" y="596900"/>
                  <a:pt x="4076700" y="591820"/>
                  <a:pt x="4074160" y="588010"/>
                </a:cubicBezTo>
                <a:cubicBezTo>
                  <a:pt x="4077970" y="588010"/>
                  <a:pt x="4083050" y="586740"/>
                  <a:pt x="4088130" y="586740"/>
                </a:cubicBezTo>
                <a:lnTo>
                  <a:pt x="4088130" y="571500"/>
                </a:lnTo>
                <a:cubicBezTo>
                  <a:pt x="4090670" y="571500"/>
                  <a:pt x="4093210" y="571500"/>
                  <a:pt x="4095750" y="572770"/>
                </a:cubicBezTo>
                <a:cubicBezTo>
                  <a:pt x="4097020" y="557530"/>
                  <a:pt x="4098290" y="542290"/>
                  <a:pt x="4100830" y="525780"/>
                </a:cubicBezTo>
                <a:cubicBezTo>
                  <a:pt x="4086860" y="518160"/>
                  <a:pt x="4094480" y="509270"/>
                  <a:pt x="4102100" y="497840"/>
                </a:cubicBezTo>
                <a:cubicBezTo>
                  <a:pt x="4102100" y="497840"/>
                  <a:pt x="4099560" y="496570"/>
                  <a:pt x="4097020" y="496570"/>
                </a:cubicBezTo>
                <a:cubicBezTo>
                  <a:pt x="4098290" y="491490"/>
                  <a:pt x="4100830" y="486410"/>
                  <a:pt x="4102100" y="481330"/>
                </a:cubicBezTo>
                <a:cubicBezTo>
                  <a:pt x="4104640" y="471170"/>
                  <a:pt x="4100830" y="469900"/>
                  <a:pt x="4089400" y="474980"/>
                </a:cubicBezTo>
                <a:cubicBezTo>
                  <a:pt x="4088130" y="472440"/>
                  <a:pt x="4086860" y="468630"/>
                  <a:pt x="4084320" y="466090"/>
                </a:cubicBezTo>
                <a:cubicBezTo>
                  <a:pt x="4083050" y="467360"/>
                  <a:pt x="4083050" y="468630"/>
                  <a:pt x="4081780" y="469900"/>
                </a:cubicBezTo>
                <a:cubicBezTo>
                  <a:pt x="4076700" y="468630"/>
                  <a:pt x="4072890" y="466090"/>
                  <a:pt x="4067810" y="464820"/>
                </a:cubicBezTo>
                <a:cubicBezTo>
                  <a:pt x="4042410" y="454660"/>
                  <a:pt x="4015740" y="457200"/>
                  <a:pt x="3990340" y="455930"/>
                </a:cubicBezTo>
                <a:cubicBezTo>
                  <a:pt x="3986530" y="455930"/>
                  <a:pt x="3981450" y="459740"/>
                  <a:pt x="3977640" y="459740"/>
                </a:cubicBezTo>
                <a:cubicBezTo>
                  <a:pt x="3962400" y="458470"/>
                  <a:pt x="3948430" y="453390"/>
                  <a:pt x="3934460" y="452120"/>
                </a:cubicBezTo>
                <a:cubicBezTo>
                  <a:pt x="3915410" y="450850"/>
                  <a:pt x="3896360" y="450850"/>
                  <a:pt x="3877310" y="450850"/>
                </a:cubicBezTo>
                <a:cubicBezTo>
                  <a:pt x="3863340" y="450850"/>
                  <a:pt x="3860800" y="443230"/>
                  <a:pt x="3862070" y="433070"/>
                </a:cubicBezTo>
                <a:cubicBezTo>
                  <a:pt x="3867150" y="429260"/>
                  <a:pt x="3872230" y="421640"/>
                  <a:pt x="3872230" y="420370"/>
                </a:cubicBezTo>
                <a:cubicBezTo>
                  <a:pt x="3855720" y="407670"/>
                  <a:pt x="3870960" y="398780"/>
                  <a:pt x="3874770" y="388620"/>
                </a:cubicBezTo>
                <a:cubicBezTo>
                  <a:pt x="3873500" y="363220"/>
                  <a:pt x="3872230" y="337820"/>
                  <a:pt x="3870960" y="311150"/>
                </a:cubicBezTo>
                <a:cubicBezTo>
                  <a:pt x="3873500" y="309880"/>
                  <a:pt x="3878580" y="308610"/>
                  <a:pt x="3882390" y="307340"/>
                </a:cubicBezTo>
                <a:cubicBezTo>
                  <a:pt x="3881120" y="303530"/>
                  <a:pt x="3878580" y="299720"/>
                  <a:pt x="3878580" y="295910"/>
                </a:cubicBezTo>
                <a:cubicBezTo>
                  <a:pt x="3882390" y="280670"/>
                  <a:pt x="3883660" y="265430"/>
                  <a:pt x="3867150" y="254000"/>
                </a:cubicBezTo>
                <a:cubicBezTo>
                  <a:pt x="3874770" y="248920"/>
                  <a:pt x="3881120" y="245110"/>
                  <a:pt x="3888740" y="240030"/>
                </a:cubicBezTo>
                <a:cubicBezTo>
                  <a:pt x="3887470" y="238760"/>
                  <a:pt x="3886200" y="236220"/>
                  <a:pt x="3886200" y="234950"/>
                </a:cubicBezTo>
                <a:cubicBezTo>
                  <a:pt x="3886200" y="233680"/>
                  <a:pt x="3884930" y="233680"/>
                  <a:pt x="3883660" y="233680"/>
                </a:cubicBezTo>
                <a:cubicBezTo>
                  <a:pt x="3870960" y="233680"/>
                  <a:pt x="3865880" y="231140"/>
                  <a:pt x="3864610" y="218440"/>
                </a:cubicBezTo>
                <a:cubicBezTo>
                  <a:pt x="3864610" y="215900"/>
                  <a:pt x="3864610" y="212090"/>
                  <a:pt x="3867150" y="209550"/>
                </a:cubicBezTo>
                <a:cubicBezTo>
                  <a:pt x="3872230" y="205740"/>
                  <a:pt x="3877310" y="201930"/>
                  <a:pt x="3883660" y="199390"/>
                </a:cubicBezTo>
                <a:cubicBezTo>
                  <a:pt x="3886200" y="198120"/>
                  <a:pt x="3891280" y="199390"/>
                  <a:pt x="3893820" y="200660"/>
                </a:cubicBezTo>
                <a:cubicBezTo>
                  <a:pt x="3907790" y="208280"/>
                  <a:pt x="3909060" y="208280"/>
                  <a:pt x="3911600" y="191770"/>
                </a:cubicBezTo>
                <a:cubicBezTo>
                  <a:pt x="3914140" y="193040"/>
                  <a:pt x="3916680" y="194310"/>
                  <a:pt x="3920490" y="195580"/>
                </a:cubicBezTo>
                <a:cubicBezTo>
                  <a:pt x="3919220" y="190500"/>
                  <a:pt x="3919220" y="186690"/>
                  <a:pt x="3916680" y="182880"/>
                </a:cubicBezTo>
                <a:cubicBezTo>
                  <a:pt x="3916680" y="181610"/>
                  <a:pt x="3914140" y="180340"/>
                  <a:pt x="3911600" y="179070"/>
                </a:cubicBezTo>
                <a:cubicBezTo>
                  <a:pt x="3914140" y="177800"/>
                  <a:pt x="3916680" y="175260"/>
                  <a:pt x="3919220" y="176530"/>
                </a:cubicBezTo>
                <a:cubicBezTo>
                  <a:pt x="3931920" y="180340"/>
                  <a:pt x="3939540" y="171450"/>
                  <a:pt x="3948430" y="166370"/>
                </a:cubicBezTo>
                <a:cubicBezTo>
                  <a:pt x="3940810" y="156210"/>
                  <a:pt x="3933190" y="147320"/>
                  <a:pt x="3926840" y="137160"/>
                </a:cubicBezTo>
                <a:cubicBezTo>
                  <a:pt x="3937000" y="132080"/>
                  <a:pt x="3944620" y="129540"/>
                  <a:pt x="3952240" y="125730"/>
                </a:cubicBezTo>
                <a:cubicBezTo>
                  <a:pt x="3935730" y="97790"/>
                  <a:pt x="3935730" y="97790"/>
                  <a:pt x="3947160" y="86360"/>
                </a:cubicBezTo>
                <a:cubicBezTo>
                  <a:pt x="3947160" y="85090"/>
                  <a:pt x="3945890" y="83820"/>
                  <a:pt x="3945890" y="82550"/>
                </a:cubicBezTo>
                <a:cubicBezTo>
                  <a:pt x="3942080" y="83820"/>
                  <a:pt x="3937000" y="85090"/>
                  <a:pt x="3933190" y="87630"/>
                </a:cubicBezTo>
                <a:lnTo>
                  <a:pt x="3931920" y="86360"/>
                </a:lnTo>
                <a:cubicBezTo>
                  <a:pt x="3937000" y="81280"/>
                  <a:pt x="3942080" y="77470"/>
                  <a:pt x="3947160" y="72390"/>
                </a:cubicBezTo>
                <a:cubicBezTo>
                  <a:pt x="3947160" y="68580"/>
                  <a:pt x="3949700" y="59690"/>
                  <a:pt x="3947160" y="57150"/>
                </a:cubicBezTo>
                <a:cubicBezTo>
                  <a:pt x="3937000" y="48260"/>
                  <a:pt x="3948430" y="39370"/>
                  <a:pt x="3945890" y="30480"/>
                </a:cubicBezTo>
                <a:cubicBezTo>
                  <a:pt x="3944620" y="27940"/>
                  <a:pt x="3945890" y="21590"/>
                  <a:pt x="3944620" y="21590"/>
                </a:cubicBezTo>
                <a:cubicBezTo>
                  <a:pt x="3937000" y="17780"/>
                  <a:pt x="3928110" y="11430"/>
                  <a:pt x="3919220" y="11430"/>
                </a:cubicBezTo>
                <a:cubicBezTo>
                  <a:pt x="3898900" y="10160"/>
                  <a:pt x="3878580" y="12700"/>
                  <a:pt x="3858260" y="12700"/>
                </a:cubicBezTo>
                <a:lnTo>
                  <a:pt x="3793490" y="12700"/>
                </a:lnTo>
                <a:cubicBezTo>
                  <a:pt x="3778250" y="12700"/>
                  <a:pt x="3765550" y="8890"/>
                  <a:pt x="3750310" y="5080"/>
                </a:cubicBezTo>
                <a:cubicBezTo>
                  <a:pt x="3732530" y="0"/>
                  <a:pt x="3713480" y="3810"/>
                  <a:pt x="3694430" y="5080"/>
                </a:cubicBezTo>
                <a:cubicBezTo>
                  <a:pt x="3653790" y="6350"/>
                  <a:pt x="3613150" y="6350"/>
                  <a:pt x="3572510" y="7620"/>
                </a:cubicBezTo>
                <a:cubicBezTo>
                  <a:pt x="3553460" y="7620"/>
                  <a:pt x="3533140" y="10160"/>
                  <a:pt x="3514090" y="11430"/>
                </a:cubicBezTo>
                <a:cubicBezTo>
                  <a:pt x="3489960" y="12700"/>
                  <a:pt x="3465830" y="11430"/>
                  <a:pt x="3441700" y="12700"/>
                </a:cubicBezTo>
                <a:cubicBezTo>
                  <a:pt x="3416300" y="13970"/>
                  <a:pt x="3390900" y="16510"/>
                  <a:pt x="3365500" y="17780"/>
                </a:cubicBezTo>
                <a:cubicBezTo>
                  <a:pt x="3335020" y="19050"/>
                  <a:pt x="3304540" y="19050"/>
                  <a:pt x="3274060" y="20320"/>
                </a:cubicBezTo>
                <a:lnTo>
                  <a:pt x="3178810" y="24130"/>
                </a:lnTo>
                <a:cubicBezTo>
                  <a:pt x="3149600" y="25400"/>
                  <a:pt x="3121660" y="25400"/>
                  <a:pt x="3092450" y="25400"/>
                </a:cubicBezTo>
                <a:cubicBezTo>
                  <a:pt x="3070860" y="25400"/>
                  <a:pt x="3048000" y="26670"/>
                  <a:pt x="3026410" y="27940"/>
                </a:cubicBezTo>
                <a:lnTo>
                  <a:pt x="2961640" y="31750"/>
                </a:lnTo>
                <a:cubicBezTo>
                  <a:pt x="2946400" y="33020"/>
                  <a:pt x="2931160" y="33020"/>
                  <a:pt x="2914650" y="34290"/>
                </a:cubicBezTo>
                <a:cubicBezTo>
                  <a:pt x="2889250" y="35560"/>
                  <a:pt x="2863850" y="35560"/>
                  <a:pt x="2838450" y="36830"/>
                </a:cubicBezTo>
                <a:cubicBezTo>
                  <a:pt x="2809240" y="38100"/>
                  <a:pt x="2781300" y="40640"/>
                  <a:pt x="2753360" y="41910"/>
                </a:cubicBezTo>
                <a:cubicBezTo>
                  <a:pt x="2724150" y="44450"/>
                  <a:pt x="2696210" y="46990"/>
                  <a:pt x="2667000" y="49530"/>
                </a:cubicBezTo>
                <a:cubicBezTo>
                  <a:pt x="2655570" y="50800"/>
                  <a:pt x="2644140" y="50800"/>
                  <a:pt x="2631440" y="52070"/>
                </a:cubicBezTo>
                <a:lnTo>
                  <a:pt x="2594610" y="52070"/>
                </a:lnTo>
                <a:cubicBezTo>
                  <a:pt x="2552700" y="54610"/>
                  <a:pt x="2512060" y="58420"/>
                  <a:pt x="2470150" y="60960"/>
                </a:cubicBezTo>
                <a:cubicBezTo>
                  <a:pt x="2444750" y="62230"/>
                  <a:pt x="2418080" y="63500"/>
                  <a:pt x="2392680" y="66040"/>
                </a:cubicBezTo>
                <a:cubicBezTo>
                  <a:pt x="2377440" y="67310"/>
                  <a:pt x="2360930" y="69850"/>
                  <a:pt x="2345690" y="71120"/>
                </a:cubicBezTo>
                <a:lnTo>
                  <a:pt x="2242819" y="78740"/>
                </a:lnTo>
                <a:cubicBezTo>
                  <a:pt x="2221230" y="80010"/>
                  <a:pt x="2200909" y="85090"/>
                  <a:pt x="2180590" y="86360"/>
                </a:cubicBezTo>
                <a:cubicBezTo>
                  <a:pt x="2148840" y="88900"/>
                  <a:pt x="2115819" y="90170"/>
                  <a:pt x="2084069" y="92710"/>
                </a:cubicBezTo>
                <a:cubicBezTo>
                  <a:pt x="2076449" y="92710"/>
                  <a:pt x="2067559" y="93980"/>
                  <a:pt x="2059940" y="93980"/>
                </a:cubicBezTo>
                <a:cubicBezTo>
                  <a:pt x="2032000" y="96520"/>
                  <a:pt x="2005330" y="99060"/>
                  <a:pt x="1977390" y="101600"/>
                </a:cubicBezTo>
                <a:cubicBezTo>
                  <a:pt x="1962150" y="102870"/>
                  <a:pt x="1945640" y="105410"/>
                  <a:pt x="1930400" y="106680"/>
                </a:cubicBezTo>
                <a:cubicBezTo>
                  <a:pt x="1911350" y="107950"/>
                  <a:pt x="1892300" y="109220"/>
                  <a:pt x="1874520" y="110490"/>
                </a:cubicBezTo>
                <a:cubicBezTo>
                  <a:pt x="1838960" y="114300"/>
                  <a:pt x="1802130" y="118110"/>
                  <a:pt x="1766570" y="121920"/>
                </a:cubicBezTo>
                <a:cubicBezTo>
                  <a:pt x="1760220" y="123190"/>
                  <a:pt x="1755140" y="127000"/>
                  <a:pt x="1748790" y="127000"/>
                </a:cubicBezTo>
                <a:cubicBezTo>
                  <a:pt x="1719580" y="129540"/>
                  <a:pt x="1690370" y="129540"/>
                  <a:pt x="1662430" y="133350"/>
                </a:cubicBezTo>
                <a:cubicBezTo>
                  <a:pt x="1647190" y="135890"/>
                  <a:pt x="1630680" y="129540"/>
                  <a:pt x="1616710" y="142240"/>
                </a:cubicBezTo>
                <a:cubicBezTo>
                  <a:pt x="1611630" y="146050"/>
                  <a:pt x="1597660" y="139700"/>
                  <a:pt x="1588770" y="140970"/>
                </a:cubicBezTo>
                <a:cubicBezTo>
                  <a:pt x="1553210" y="144780"/>
                  <a:pt x="1517650" y="149860"/>
                  <a:pt x="1483360" y="153670"/>
                </a:cubicBezTo>
                <a:cubicBezTo>
                  <a:pt x="1455420" y="157480"/>
                  <a:pt x="1428750" y="160020"/>
                  <a:pt x="1400810" y="163830"/>
                </a:cubicBezTo>
                <a:cubicBezTo>
                  <a:pt x="1390650" y="165100"/>
                  <a:pt x="1380490" y="168910"/>
                  <a:pt x="1371600" y="170180"/>
                </a:cubicBezTo>
                <a:cubicBezTo>
                  <a:pt x="1346200" y="172720"/>
                  <a:pt x="1320800" y="175260"/>
                  <a:pt x="1296670" y="177800"/>
                </a:cubicBezTo>
                <a:cubicBezTo>
                  <a:pt x="1296670" y="182880"/>
                  <a:pt x="1296670" y="185420"/>
                  <a:pt x="1295400" y="187960"/>
                </a:cubicBezTo>
                <a:cubicBezTo>
                  <a:pt x="1292860" y="185420"/>
                  <a:pt x="1290320" y="181610"/>
                  <a:pt x="1287780" y="176530"/>
                </a:cubicBezTo>
                <a:cubicBezTo>
                  <a:pt x="1282700" y="190500"/>
                  <a:pt x="1272540" y="181610"/>
                  <a:pt x="1264920" y="182880"/>
                </a:cubicBezTo>
                <a:cubicBezTo>
                  <a:pt x="1250950" y="185420"/>
                  <a:pt x="1235710" y="189230"/>
                  <a:pt x="1221740" y="190500"/>
                </a:cubicBezTo>
                <a:cubicBezTo>
                  <a:pt x="1196340" y="194310"/>
                  <a:pt x="1170940" y="196850"/>
                  <a:pt x="1145540" y="199390"/>
                </a:cubicBezTo>
                <a:cubicBezTo>
                  <a:pt x="1123950" y="201930"/>
                  <a:pt x="1102360" y="207010"/>
                  <a:pt x="1080770" y="210820"/>
                </a:cubicBezTo>
                <a:cubicBezTo>
                  <a:pt x="1043940" y="217170"/>
                  <a:pt x="1005840" y="220980"/>
                  <a:pt x="969010" y="227330"/>
                </a:cubicBezTo>
                <a:cubicBezTo>
                  <a:pt x="943610" y="231140"/>
                  <a:pt x="918210" y="237490"/>
                  <a:pt x="891540" y="241300"/>
                </a:cubicBezTo>
                <a:cubicBezTo>
                  <a:pt x="864870" y="246380"/>
                  <a:pt x="836930" y="250190"/>
                  <a:pt x="810260" y="255270"/>
                </a:cubicBezTo>
                <a:cubicBezTo>
                  <a:pt x="791210" y="259080"/>
                  <a:pt x="772160" y="264160"/>
                  <a:pt x="753110" y="267970"/>
                </a:cubicBezTo>
                <a:cubicBezTo>
                  <a:pt x="715010" y="274320"/>
                  <a:pt x="675640" y="280670"/>
                  <a:pt x="637540" y="287020"/>
                </a:cubicBezTo>
                <a:cubicBezTo>
                  <a:pt x="623570" y="289560"/>
                  <a:pt x="610870" y="294640"/>
                  <a:pt x="596900" y="297180"/>
                </a:cubicBezTo>
                <a:cubicBezTo>
                  <a:pt x="572770" y="302260"/>
                  <a:pt x="548640" y="304800"/>
                  <a:pt x="524510" y="309880"/>
                </a:cubicBezTo>
                <a:cubicBezTo>
                  <a:pt x="506730" y="313690"/>
                  <a:pt x="490220" y="320040"/>
                  <a:pt x="473710" y="322580"/>
                </a:cubicBezTo>
                <a:cubicBezTo>
                  <a:pt x="438150" y="330200"/>
                  <a:pt x="402590" y="335280"/>
                  <a:pt x="367030" y="341630"/>
                </a:cubicBezTo>
                <a:cubicBezTo>
                  <a:pt x="351790" y="344170"/>
                  <a:pt x="336550" y="349250"/>
                  <a:pt x="321310" y="353060"/>
                </a:cubicBezTo>
                <a:cubicBezTo>
                  <a:pt x="297180" y="359410"/>
                  <a:pt x="271780" y="364490"/>
                  <a:pt x="247650" y="370840"/>
                </a:cubicBezTo>
                <a:cubicBezTo>
                  <a:pt x="241300" y="372110"/>
                  <a:pt x="234950" y="375920"/>
                  <a:pt x="227330" y="377190"/>
                </a:cubicBezTo>
                <a:cubicBezTo>
                  <a:pt x="219710" y="378460"/>
                  <a:pt x="212090" y="378460"/>
                  <a:pt x="204470" y="379730"/>
                </a:cubicBezTo>
                <a:cubicBezTo>
                  <a:pt x="189230" y="383540"/>
                  <a:pt x="173990" y="387350"/>
                  <a:pt x="160020" y="391160"/>
                </a:cubicBezTo>
                <a:cubicBezTo>
                  <a:pt x="129540" y="398780"/>
                  <a:pt x="114300" y="401320"/>
                  <a:pt x="100330" y="408940"/>
                </a:cubicBezTo>
                <a:cubicBezTo>
                  <a:pt x="87630" y="415290"/>
                  <a:pt x="69850" y="414020"/>
                  <a:pt x="64770" y="434340"/>
                </a:cubicBezTo>
                <a:cubicBezTo>
                  <a:pt x="62230" y="440690"/>
                  <a:pt x="55880" y="444500"/>
                  <a:pt x="67310" y="447040"/>
                </a:cubicBezTo>
                <a:cubicBezTo>
                  <a:pt x="68580" y="447040"/>
                  <a:pt x="71120" y="450850"/>
                  <a:pt x="69850" y="452120"/>
                </a:cubicBezTo>
                <a:cubicBezTo>
                  <a:pt x="67310" y="459740"/>
                  <a:pt x="64770" y="467360"/>
                  <a:pt x="62230" y="477520"/>
                </a:cubicBezTo>
                <a:cubicBezTo>
                  <a:pt x="62230" y="477520"/>
                  <a:pt x="64770" y="478790"/>
                  <a:pt x="67310" y="481330"/>
                </a:cubicBezTo>
                <a:cubicBezTo>
                  <a:pt x="59690" y="488950"/>
                  <a:pt x="59690" y="516890"/>
                  <a:pt x="64770" y="525780"/>
                </a:cubicBezTo>
                <a:cubicBezTo>
                  <a:pt x="67310" y="530860"/>
                  <a:pt x="68580" y="537210"/>
                  <a:pt x="69850" y="543560"/>
                </a:cubicBezTo>
                <a:cubicBezTo>
                  <a:pt x="54610" y="547370"/>
                  <a:pt x="72390" y="556260"/>
                  <a:pt x="67310" y="561340"/>
                </a:cubicBezTo>
                <a:cubicBezTo>
                  <a:pt x="69850" y="561340"/>
                  <a:pt x="72390" y="561340"/>
                  <a:pt x="76200" y="562610"/>
                </a:cubicBezTo>
                <a:cubicBezTo>
                  <a:pt x="73660" y="566420"/>
                  <a:pt x="71120" y="568960"/>
                  <a:pt x="69850" y="570230"/>
                </a:cubicBezTo>
                <a:cubicBezTo>
                  <a:pt x="72390" y="572770"/>
                  <a:pt x="76200" y="574040"/>
                  <a:pt x="78740" y="576580"/>
                </a:cubicBezTo>
                <a:cubicBezTo>
                  <a:pt x="64770" y="595630"/>
                  <a:pt x="64770" y="604520"/>
                  <a:pt x="81280" y="621030"/>
                </a:cubicBezTo>
                <a:cubicBezTo>
                  <a:pt x="82550" y="622300"/>
                  <a:pt x="85090" y="624840"/>
                  <a:pt x="85090" y="626110"/>
                </a:cubicBezTo>
                <a:cubicBezTo>
                  <a:pt x="81280" y="640080"/>
                  <a:pt x="82550" y="652780"/>
                  <a:pt x="91440" y="664210"/>
                </a:cubicBezTo>
                <a:cubicBezTo>
                  <a:pt x="91440" y="664210"/>
                  <a:pt x="90170" y="668020"/>
                  <a:pt x="87630" y="670560"/>
                </a:cubicBezTo>
                <a:cubicBezTo>
                  <a:pt x="91440" y="669290"/>
                  <a:pt x="93980" y="668020"/>
                  <a:pt x="96520" y="668020"/>
                </a:cubicBezTo>
                <a:lnTo>
                  <a:pt x="92710" y="690880"/>
                </a:lnTo>
                <a:lnTo>
                  <a:pt x="106680" y="690880"/>
                </a:lnTo>
                <a:cubicBezTo>
                  <a:pt x="110490" y="695960"/>
                  <a:pt x="114300" y="699770"/>
                  <a:pt x="114300" y="701040"/>
                </a:cubicBezTo>
                <a:cubicBezTo>
                  <a:pt x="118110" y="697230"/>
                  <a:pt x="120650" y="695960"/>
                  <a:pt x="121920" y="694690"/>
                </a:cubicBezTo>
                <a:cubicBezTo>
                  <a:pt x="128270" y="704850"/>
                  <a:pt x="133350" y="712470"/>
                  <a:pt x="137160" y="720090"/>
                </a:cubicBezTo>
                <a:cubicBezTo>
                  <a:pt x="135890" y="728980"/>
                  <a:pt x="133350" y="736600"/>
                  <a:pt x="132080" y="741680"/>
                </a:cubicBezTo>
                <a:cubicBezTo>
                  <a:pt x="125730" y="741680"/>
                  <a:pt x="119380" y="740410"/>
                  <a:pt x="115570" y="742950"/>
                </a:cubicBezTo>
                <a:cubicBezTo>
                  <a:pt x="111760" y="745490"/>
                  <a:pt x="111760" y="751840"/>
                  <a:pt x="109220" y="755650"/>
                </a:cubicBezTo>
                <a:cubicBezTo>
                  <a:pt x="109220" y="756920"/>
                  <a:pt x="118110" y="773430"/>
                  <a:pt x="116840" y="774700"/>
                </a:cubicBezTo>
                <a:cubicBezTo>
                  <a:pt x="115570" y="783590"/>
                  <a:pt x="113030" y="792480"/>
                  <a:pt x="111760" y="802640"/>
                </a:cubicBezTo>
                <a:cubicBezTo>
                  <a:pt x="116840" y="806450"/>
                  <a:pt x="123190" y="811530"/>
                  <a:pt x="128270" y="815340"/>
                </a:cubicBezTo>
                <a:cubicBezTo>
                  <a:pt x="119380" y="820420"/>
                  <a:pt x="113030" y="825500"/>
                  <a:pt x="106680" y="829310"/>
                </a:cubicBezTo>
                <a:cubicBezTo>
                  <a:pt x="109220" y="830580"/>
                  <a:pt x="110490" y="831850"/>
                  <a:pt x="113030" y="833120"/>
                </a:cubicBezTo>
                <a:cubicBezTo>
                  <a:pt x="114300" y="838200"/>
                  <a:pt x="116840" y="843280"/>
                  <a:pt x="116840" y="848360"/>
                </a:cubicBezTo>
                <a:cubicBezTo>
                  <a:pt x="116840" y="853440"/>
                  <a:pt x="113030" y="862330"/>
                  <a:pt x="115570" y="863600"/>
                </a:cubicBezTo>
                <a:cubicBezTo>
                  <a:pt x="127000" y="869950"/>
                  <a:pt x="120650" y="889000"/>
                  <a:pt x="135890" y="891540"/>
                </a:cubicBezTo>
                <a:cubicBezTo>
                  <a:pt x="137160" y="891540"/>
                  <a:pt x="137160" y="894080"/>
                  <a:pt x="139700" y="896620"/>
                </a:cubicBezTo>
                <a:cubicBezTo>
                  <a:pt x="135890" y="896620"/>
                  <a:pt x="133350" y="896620"/>
                  <a:pt x="128270" y="897890"/>
                </a:cubicBezTo>
                <a:cubicBezTo>
                  <a:pt x="142240" y="908050"/>
                  <a:pt x="138430" y="916940"/>
                  <a:pt x="133350" y="924560"/>
                </a:cubicBezTo>
                <a:cubicBezTo>
                  <a:pt x="128270" y="925830"/>
                  <a:pt x="124460" y="927100"/>
                  <a:pt x="120650" y="928370"/>
                </a:cubicBezTo>
                <a:cubicBezTo>
                  <a:pt x="121920" y="930910"/>
                  <a:pt x="121920" y="932180"/>
                  <a:pt x="123190" y="934720"/>
                </a:cubicBezTo>
                <a:cubicBezTo>
                  <a:pt x="124460" y="935990"/>
                  <a:pt x="130810" y="952500"/>
                  <a:pt x="130810" y="955040"/>
                </a:cubicBezTo>
                <a:cubicBezTo>
                  <a:pt x="128270" y="961390"/>
                  <a:pt x="127000" y="967740"/>
                  <a:pt x="125730" y="974090"/>
                </a:cubicBezTo>
                <a:cubicBezTo>
                  <a:pt x="133350" y="974090"/>
                  <a:pt x="139700" y="975360"/>
                  <a:pt x="142240" y="975360"/>
                </a:cubicBezTo>
                <a:cubicBezTo>
                  <a:pt x="139700" y="976630"/>
                  <a:pt x="135890" y="979170"/>
                  <a:pt x="133350" y="980440"/>
                </a:cubicBezTo>
                <a:cubicBezTo>
                  <a:pt x="134620" y="982980"/>
                  <a:pt x="135890" y="985520"/>
                  <a:pt x="138430" y="986790"/>
                </a:cubicBezTo>
                <a:cubicBezTo>
                  <a:pt x="148590" y="985520"/>
                  <a:pt x="158750" y="984250"/>
                  <a:pt x="170180" y="982980"/>
                </a:cubicBezTo>
                <a:cubicBezTo>
                  <a:pt x="168910" y="989330"/>
                  <a:pt x="167640" y="994410"/>
                  <a:pt x="165100" y="999490"/>
                </a:cubicBezTo>
                <a:cubicBezTo>
                  <a:pt x="171450" y="999490"/>
                  <a:pt x="179070" y="1000760"/>
                  <a:pt x="185420" y="1000760"/>
                </a:cubicBezTo>
                <a:lnTo>
                  <a:pt x="185420" y="1007110"/>
                </a:lnTo>
                <a:cubicBezTo>
                  <a:pt x="176530" y="1008380"/>
                  <a:pt x="167640" y="1010920"/>
                  <a:pt x="160020" y="1012190"/>
                </a:cubicBezTo>
                <a:cubicBezTo>
                  <a:pt x="191770" y="1027430"/>
                  <a:pt x="220980" y="1013460"/>
                  <a:pt x="255270" y="1008380"/>
                </a:cubicBezTo>
                <a:cubicBezTo>
                  <a:pt x="261620" y="1014730"/>
                  <a:pt x="267970" y="1009650"/>
                  <a:pt x="273050" y="999490"/>
                </a:cubicBezTo>
                <a:cubicBezTo>
                  <a:pt x="279400" y="1008380"/>
                  <a:pt x="284480" y="1005840"/>
                  <a:pt x="297180" y="988060"/>
                </a:cubicBezTo>
                <a:cubicBezTo>
                  <a:pt x="298450" y="988060"/>
                  <a:pt x="299720" y="989330"/>
                  <a:pt x="300990" y="989330"/>
                </a:cubicBezTo>
                <a:cubicBezTo>
                  <a:pt x="299720" y="994410"/>
                  <a:pt x="297180" y="998220"/>
                  <a:pt x="295910" y="1003300"/>
                </a:cubicBezTo>
                <a:cubicBezTo>
                  <a:pt x="303530" y="1000760"/>
                  <a:pt x="309880" y="999490"/>
                  <a:pt x="317500" y="996950"/>
                </a:cubicBezTo>
                <a:lnTo>
                  <a:pt x="344170" y="993140"/>
                </a:lnTo>
                <a:cubicBezTo>
                  <a:pt x="358140" y="990600"/>
                  <a:pt x="372110" y="989330"/>
                  <a:pt x="384810" y="986790"/>
                </a:cubicBezTo>
                <a:cubicBezTo>
                  <a:pt x="389890" y="985520"/>
                  <a:pt x="394970" y="981710"/>
                  <a:pt x="400050" y="980440"/>
                </a:cubicBezTo>
                <a:cubicBezTo>
                  <a:pt x="405130" y="979170"/>
                  <a:pt x="412750" y="975360"/>
                  <a:pt x="415290" y="977900"/>
                </a:cubicBezTo>
                <a:cubicBezTo>
                  <a:pt x="425450" y="986790"/>
                  <a:pt x="434340" y="996950"/>
                  <a:pt x="444500" y="1005840"/>
                </a:cubicBezTo>
                <a:cubicBezTo>
                  <a:pt x="445770" y="1003300"/>
                  <a:pt x="447040" y="999490"/>
                  <a:pt x="447040" y="999490"/>
                </a:cubicBezTo>
                <a:cubicBezTo>
                  <a:pt x="455930" y="1002030"/>
                  <a:pt x="462280" y="1003300"/>
                  <a:pt x="471170" y="1005840"/>
                </a:cubicBezTo>
                <a:cubicBezTo>
                  <a:pt x="472440" y="1009650"/>
                  <a:pt x="474980" y="1014730"/>
                  <a:pt x="474980" y="1017270"/>
                </a:cubicBezTo>
                <a:cubicBezTo>
                  <a:pt x="488950" y="1018540"/>
                  <a:pt x="500380" y="1019810"/>
                  <a:pt x="510540" y="1021080"/>
                </a:cubicBezTo>
                <a:cubicBezTo>
                  <a:pt x="510540" y="1022350"/>
                  <a:pt x="511810" y="1023620"/>
                  <a:pt x="511810" y="1024890"/>
                </a:cubicBezTo>
                <a:lnTo>
                  <a:pt x="488950" y="1032510"/>
                </a:lnTo>
                <a:cubicBezTo>
                  <a:pt x="487680" y="1028700"/>
                  <a:pt x="486410" y="1027430"/>
                  <a:pt x="483870" y="1021080"/>
                </a:cubicBezTo>
                <a:cubicBezTo>
                  <a:pt x="485140" y="1035050"/>
                  <a:pt x="486410" y="1043940"/>
                  <a:pt x="486410" y="1055370"/>
                </a:cubicBezTo>
                <a:cubicBezTo>
                  <a:pt x="497840" y="1046480"/>
                  <a:pt x="513080" y="1056640"/>
                  <a:pt x="520700" y="1041400"/>
                </a:cubicBezTo>
                <a:cubicBezTo>
                  <a:pt x="520700" y="1040130"/>
                  <a:pt x="525780" y="1040130"/>
                  <a:pt x="527050" y="1041400"/>
                </a:cubicBezTo>
                <a:cubicBezTo>
                  <a:pt x="537210" y="1042670"/>
                  <a:pt x="547370" y="1043940"/>
                  <a:pt x="557530" y="1046480"/>
                </a:cubicBezTo>
                <a:cubicBezTo>
                  <a:pt x="556260" y="1043940"/>
                  <a:pt x="556260" y="1041400"/>
                  <a:pt x="554990" y="1038860"/>
                </a:cubicBezTo>
                <a:cubicBezTo>
                  <a:pt x="561340" y="1040130"/>
                  <a:pt x="566420" y="1041400"/>
                  <a:pt x="570230" y="1042670"/>
                </a:cubicBezTo>
                <a:cubicBezTo>
                  <a:pt x="570230" y="1043940"/>
                  <a:pt x="571500" y="1045210"/>
                  <a:pt x="571500" y="1046480"/>
                </a:cubicBezTo>
                <a:cubicBezTo>
                  <a:pt x="562610" y="1051560"/>
                  <a:pt x="553720" y="1057910"/>
                  <a:pt x="544830" y="1062990"/>
                </a:cubicBezTo>
                <a:cubicBezTo>
                  <a:pt x="530860" y="1071880"/>
                  <a:pt x="518160" y="1083310"/>
                  <a:pt x="504190" y="1087120"/>
                </a:cubicBezTo>
                <a:cubicBezTo>
                  <a:pt x="480060" y="1092200"/>
                  <a:pt x="455930" y="1101090"/>
                  <a:pt x="430530" y="1102360"/>
                </a:cubicBezTo>
                <a:lnTo>
                  <a:pt x="424180" y="1102360"/>
                </a:lnTo>
                <a:cubicBezTo>
                  <a:pt x="397510" y="1107440"/>
                  <a:pt x="372110" y="1112520"/>
                  <a:pt x="345440" y="1117600"/>
                </a:cubicBezTo>
                <a:cubicBezTo>
                  <a:pt x="341630" y="1118870"/>
                  <a:pt x="339090" y="1120140"/>
                  <a:pt x="335280" y="1120140"/>
                </a:cubicBezTo>
                <a:cubicBezTo>
                  <a:pt x="318770" y="1122680"/>
                  <a:pt x="302260" y="1123950"/>
                  <a:pt x="287020" y="1126490"/>
                </a:cubicBezTo>
                <a:cubicBezTo>
                  <a:pt x="270510" y="1130300"/>
                  <a:pt x="252730" y="1132840"/>
                  <a:pt x="236220" y="1139190"/>
                </a:cubicBezTo>
                <a:cubicBezTo>
                  <a:pt x="223520" y="1143000"/>
                  <a:pt x="207010" y="1141730"/>
                  <a:pt x="201930" y="1154430"/>
                </a:cubicBezTo>
                <a:cubicBezTo>
                  <a:pt x="196850" y="1154430"/>
                  <a:pt x="191770" y="1153160"/>
                  <a:pt x="189230" y="1154430"/>
                </a:cubicBezTo>
                <a:cubicBezTo>
                  <a:pt x="170180" y="1162050"/>
                  <a:pt x="151130" y="1169670"/>
                  <a:pt x="133350" y="1178560"/>
                </a:cubicBezTo>
                <a:cubicBezTo>
                  <a:pt x="127000" y="1183640"/>
                  <a:pt x="121920" y="1186180"/>
                  <a:pt x="119380" y="1191260"/>
                </a:cubicBezTo>
                <a:cubicBezTo>
                  <a:pt x="118110" y="1195070"/>
                  <a:pt x="121920" y="1201420"/>
                  <a:pt x="123190" y="1203960"/>
                </a:cubicBezTo>
                <a:cubicBezTo>
                  <a:pt x="120650" y="1205230"/>
                  <a:pt x="115570" y="1206500"/>
                  <a:pt x="115570" y="1207770"/>
                </a:cubicBezTo>
                <a:cubicBezTo>
                  <a:pt x="115570" y="1215390"/>
                  <a:pt x="115570" y="1223010"/>
                  <a:pt x="118110" y="1229360"/>
                </a:cubicBezTo>
                <a:cubicBezTo>
                  <a:pt x="121920" y="1238250"/>
                  <a:pt x="133350" y="1245870"/>
                  <a:pt x="120650" y="1257300"/>
                </a:cubicBezTo>
                <a:cubicBezTo>
                  <a:pt x="118110" y="1258570"/>
                  <a:pt x="120650" y="1264920"/>
                  <a:pt x="120650" y="1270000"/>
                </a:cubicBezTo>
                <a:cubicBezTo>
                  <a:pt x="124460" y="1268730"/>
                  <a:pt x="127000" y="1268730"/>
                  <a:pt x="130810" y="1268730"/>
                </a:cubicBezTo>
                <a:cubicBezTo>
                  <a:pt x="118110" y="1290320"/>
                  <a:pt x="118110" y="1297940"/>
                  <a:pt x="130810" y="1301750"/>
                </a:cubicBezTo>
                <a:cubicBezTo>
                  <a:pt x="130810" y="1309370"/>
                  <a:pt x="128270" y="1316990"/>
                  <a:pt x="130810" y="1322070"/>
                </a:cubicBezTo>
                <a:cubicBezTo>
                  <a:pt x="138430" y="1334770"/>
                  <a:pt x="148590" y="1347470"/>
                  <a:pt x="157480" y="1358900"/>
                </a:cubicBezTo>
                <a:cubicBezTo>
                  <a:pt x="156210" y="1360170"/>
                  <a:pt x="153670" y="1361440"/>
                  <a:pt x="152400" y="1361440"/>
                </a:cubicBezTo>
                <a:cubicBezTo>
                  <a:pt x="157480" y="1367790"/>
                  <a:pt x="162560" y="1374140"/>
                  <a:pt x="166370" y="1377950"/>
                </a:cubicBezTo>
                <a:cubicBezTo>
                  <a:pt x="161290" y="1385570"/>
                  <a:pt x="157480" y="1391920"/>
                  <a:pt x="152400" y="1398270"/>
                </a:cubicBezTo>
                <a:cubicBezTo>
                  <a:pt x="158750" y="1400810"/>
                  <a:pt x="162560" y="1402080"/>
                  <a:pt x="167640" y="1403350"/>
                </a:cubicBezTo>
                <a:cubicBezTo>
                  <a:pt x="158750" y="1405890"/>
                  <a:pt x="151130" y="1408430"/>
                  <a:pt x="139700" y="1413510"/>
                </a:cubicBezTo>
                <a:cubicBezTo>
                  <a:pt x="161290" y="1418590"/>
                  <a:pt x="162560" y="1433830"/>
                  <a:pt x="165100" y="1449070"/>
                </a:cubicBezTo>
                <a:cubicBezTo>
                  <a:pt x="165100" y="1450340"/>
                  <a:pt x="171450" y="1451610"/>
                  <a:pt x="175260" y="1452880"/>
                </a:cubicBezTo>
                <a:cubicBezTo>
                  <a:pt x="175260" y="1455420"/>
                  <a:pt x="172720" y="1459230"/>
                  <a:pt x="173990" y="1461770"/>
                </a:cubicBezTo>
                <a:cubicBezTo>
                  <a:pt x="179070" y="1468120"/>
                  <a:pt x="187960" y="1471930"/>
                  <a:pt x="189230" y="1479550"/>
                </a:cubicBezTo>
                <a:cubicBezTo>
                  <a:pt x="196850" y="1501140"/>
                  <a:pt x="210820" y="1497330"/>
                  <a:pt x="226060" y="1492250"/>
                </a:cubicBezTo>
                <a:lnTo>
                  <a:pt x="233680" y="1503680"/>
                </a:lnTo>
                <a:cubicBezTo>
                  <a:pt x="236220" y="1502410"/>
                  <a:pt x="238760" y="1499870"/>
                  <a:pt x="240030" y="1498600"/>
                </a:cubicBezTo>
                <a:cubicBezTo>
                  <a:pt x="241300" y="1506220"/>
                  <a:pt x="254000" y="1515110"/>
                  <a:pt x="257810" y="1510030"/>
                </a:cubicBezTo>
                <a:cubicBezTo>
                  <a:pt x="266700" y="1497330"/>
                  <a:pt x="276860" y="1504950"/>
                  <a:pt x="287020" y="1506220"/>
                </a:cubicBezTo>
                <a:cubicBezTo>
                  <a:pt x="292100" y="1507490"/>
                  <a:pt x="299720" y="1508760"/>
                  <a:pt x="302260" y="1506220"/>
                </a:cubicBezTo>
                <a:cubicBezTo>
                  <a:pt x="308610" y="1499870"/>
                  <a:pt x="327660" y="1506220"/>
                  <a:pt x="322580" y="1488440"/>
                </a:cubicBezTo>
                <a:cubicBezTo>
                  <a:pt x="321310" y="1484630"/>
                  <a:pt x="316230" y="1480820"/>
                  <a:pt x="311150" y="1477010"/>
                </a:cubicBezTo>
                <a:lnTo>
                  <a:pt x="347980" y="1477010"/>
                </a:lnTo>
                <a:cubicBezTo>
                  <a:pt x="349250" y="1480820"/>
                  <a:pt x="349250" y="1485900"/>
                  <a:pt x="350520" y="1489710"/>
                </a:cubicBezTo>
                <a:cubicBezTo>
                  <a:pt x="344170" y="1490980"/>
                  <a:pt x="337820" y="1492250"/>
                  <a:pt x="331470" y="1494790"/>
                </a:cubicBezTo>
                <a:cubicBezTo>
                  <a:pt x="331470" y="1496060"/>
                  <a:pt x="332740" y="1497330"/>
                  <a:pt x="332740" y="1499870"/>
                </a:cubicBezTo>
                <a:cubicBezTo>
                  <a:pt x="335280" y="1499870"/>
                  <a:pt x="339090" y="1498600"/>
                  <a:pt x="341630" y="1498600"/>
                </a:cubicBezTo>
                <a:cubicBezTo>
                  <a:pt x="351790" y="1502410"/>
                  <a:pt x="365760" y="1492250"/>
                  <a:pt x="374650" y="1504950"/>
                </a:cubicBezTo>
                <a:cubicBezTo>
                  <a:pt x="391160" y="1527810"/>
                  <a:pt x="420370" y="1534160"/>
                  <a:pt x="447040" y="1521460"/>
                </a:cubicBezTo>
                <a:cubicBezTo>
                  <a:pt x="449580" y="1520190"/>
                  <a:pt x="454660" y="1524000"/>
                  <a:pt x="458470" y="1525270"/>
                </a:cubicBezTo>
                <a:cubicBezTo>
                  <a:pt x="459740" y="1525270"/>
                  <a:pt x="459740" y="1525270"/>
                  <a:pt x="461010" y="1526540"/>
                </a:cubicBezTo>
                <a:cubicBezTo>
                  <a:pt x="462280" y="1524000"/>
                  <a:pt x="462280" y="1521460"/>
                  <a:pt x="462280" y="1522730"/>
                </a:cubicBezTo>
                <a:cubicBezTo>
                  <a:pt x="471170" y="1522730"/>
                  <a:pt x="480060" y="1525270"/>
                  <a:pt x="488950" y="1524000"/>
                </a:cubicBezTo>
                <a:cubicBezTo>
                  <a:pt x="502920" y="1522730"/>
                  <a:pt x="516890" y="1517650"/>
                  <a:pt x="530860" y="1516380"/>
                </a:cubicBezTo>
                <a:cubicBezTo>
                  <a:pt x="552450" y="1513840"/>
                  <a:pt x="574040" y="1513840"/>
                  <a:pt x="595630" y="1508760"/>
                </a:cubicBezTo>
                <a:cubicBezTo>
                  <a:pt x="604520" y="1506220"/>
                  <a:pt x="610870" y="1507490"/>
                  <a:pt x="617220" y="1510030"/>
                </a:cubicBezTo>
                <a:cubicBezTo>
                  <a:pt x="577850" y="1526540"/>
                  <a:pt x="538480" y="1543050"/>
                  <a:pt x="499110" y="1558290"/>
                </a:cubicBezTo>
                <a:cubicBezTo>
                  <a:pt x="499110" y="1559560"/>
                  <a:pt x="500380" y="1560830"/>
                  <a:pt x="500380" y="1562100"/>
                </a:cubicBezTo>
                <a:cubicBezTo>
                  <a:pt x="502920" y="1562100"/>
                  <a:pt x="505460" y="1563370"/>
                  <a:pt x="510540" y="1564640"/>
                </a:cubicBezTo>
                <a:cubicBezTo>
                  <a:pt x="501650" y="1568450"/>
                  <a:pt x="497840" y="1569720"/>
                  <a:pt x="491490" y="1572260"/>
                </a:cubicBezTo>
                <a:cubicBezTo>
                  <a:pt x="502920" y="1579880"/>
                  <a:pt x="487680" y="1588770"/>
                  <a:pt x="494030" y="1598930"/>
                </a:cubicBezTo>
                <a:cubicBezTo>
                  <a:pt x="499110" y="1609090"/>
                  <a:pt x="495300" y="1624330"/>
                  <a:pt x="518160" y="1620520"/>
                </a:cubicBezTo>
                <a:cubicBezTo>
                  <a:pt x="495300" y="1631950"/>
                  <a:pt x="494030" y="1648460"/>
                  <a:pt x="509270" y="1666240"/>
                </a:cubicBezTo>
                <a:cubicBezTo>
                  <a:pt x="511810" y="1668780"/>
                  <a:pt x="513080" y="1673860"/>
                  <a:pt x="511810" y="1676400"/>
                </a:cubicBezTo>
                <a:cubicBezTo>
                  <a:pt x="509270" y="1685290"/>
                  <a:pt x="505460" y="1692910"/>
                  <a:pt x="502920" y="1699260"/>
                </a:cubicBezTo>
                <a:cubicBezTo>
                  <a:pt x="494030" y="1699260"/>
                  <a:pt x="488950" y="1697990"/>
                  <a:pt x="483870" y="1697990"/>
                </a:cubicBezTo>
                <a:cubicBezTo>
                  <a:pt x="471170" y="1699260"/>
                  <a:pt x="458470" y="1701800"/>
                  <a:pt x="445770" y="1704340"/>
                </a:cubicBezTo>
                <a:cubicBezTo>
                  <a:pt x="405130" y="1711960"/>
                  <a:pt x="363220" y="1719580"/>
                  <a:pt x="322580" y="1727200"/>
                </a:cubicBezTo>
                <a:cubicBezTo>
                  <a:pt x="288290" y="1733550"/>
                  <a:pt x="255270" y="1746250"/>
                  <a:pt x="220980" y="1748790"/>
                </a:cubicBezTo>
                <a:cubicBezTo>
                  <a:pt x="196850" y="1750060"/>
                  <a:pt x="175260" y="1762760"/>
                  <a:pt x="152400" y="1764030"/>
                </a:cubicBezTo>
                <a:cubicBezTo>
                  <a:pt x="137160" y="1765300"/>
                  <a:pt x="121920" y="1771650"/>
                  <a:pt x="107950" y="1778000"/>
                </a:cubicBezTo>
                <a:cubicBezTo>
                  <a:pt x="100330" y="1780540"/>
                  <a:pt x="93980" y="1786890"/>
                  <a:pt x="87630" y="1790700"/>
                </a:cubicBezTo>
                <a:cubicBezTo>
                  <a:pt x="86360" y="1790700"/>
                  <a:pt x="82550" y="1789430"/>
                  <a:pt x="81280" y="1790700"/>
                </a:cubicBezTo>
                <a:cubicBezTo>
                  <a:pt x="71120" y="1795780"/>
                  <a:pt x="62230" y="1800860"/>
                  <a:pt x="52070" y="1804670"/>
                </a:cubicBezTo>
                <a:cubicBezTo>
                  <a:pt x="44450" y="1808480"/>
                  <a:pt x="38100" y="1812290"/>
                  <a:pt x="30480" y="1816100"/>
                </a:cubicBezTo>
                <a:cubicBezTo>
                  <a:pt x="30480" y="1817370"/>
                  <a:pt x="31750" y="1818640"/>
                  <a:pt x="31750" y="1819910"/>
                </a:cubicBezTo>
                <a:cubicBezTo>
                  <a:pt x="29210" y="1819910"/>
                  <a:pt x="25400" y="1818640"/>
                  <a:pt x="21590" y="1817370"/>
                </a:cubicBezTo>
                <a:cubicBezTo>
                  <a:pt x="22860" y="1824990"/>
                  <a:pt x="24130" y="1830070"/>
                  <a:pt x="25400" y="1836420"/>
                </a:cubicBezTo>
                <a:cubicBezTo>
                  <a:pt x="24130" y="1836420"/>
                  <a:pt x="24130" y="1836420"/>
                  <a:pt x="22860" y="1837690"/>
                </a:cubicBezTo>
                <a:cubicBezTo>
                  <a:pt x="21590" y="1835150"/>
                  <a:pt x="20320" y="1832610"/>
                  <a:pt x="19050" y="1831340"/>
                </a:cubicBezTo>
                <a:cubicBezTo>
                  <a:pt x="7620" y="1844040"/>
                  <a:pt x="0" y="1855470"/>
                  <a:pt x="17780" y="1863090"/>
                </a:cubicBezTo>
                <a:cubicBezTo>
                  <a:pt x="16510" y="1869440"/>
                  <a:pt x="16510" y="1874520"/>
                  <a:pt x="16510" y="1878330"/>
                </a:cubicBezTo>
                <a:lnTo>
                  <a:pt x="20320" y="1905000"/>
                </a:lnTo>
                <a:cubicBezTo>
                  <a:pt x="21590" y="1916430"/>
                  <a:pt x="19050" y="1927860"/>
                  <a:pt x="33020" y="1931671"/>
                </a:cubicBezTo>
                <a:cubicBezTo>
                  <a:pt x="29210" y="1938021"/>
                  <a:pt x="29210" y="1967231"/>
                  <a:pt x="34290" y="1968500"/>
                </a:cubicBezTo>
                <a:cubicBezTo>
                  <a:pt x="43180" y="1972310"/>
                  <a:pt x="45720" y="1983740"/>
                  <a:pt x="53340" y="1988821"/>
                </a:cubicBezTo>
                <a:cubicBezTo>
                  <a:pt x="54610" y="1990091"/>
                  <a:pt x="55880" y="1992631"/>
                  <a:pt x="55880" y="1992631"/>
                </a:cubicBezTo>
                <a:cubicBezTo>
                  <a:pt x="45720" y="2004060"/>
                  <a:pt x="60960" y="1998981"/>
                  <a:pt x="63500" y="2004060"/>
                </a:cubicBezTo>
                <a:cubicBezTo>
                  <a:pt x="60960" y="2010410"/>
                  <a:pt x="55880" y="2016760"/>
                  <a:pt x="54610" y="2024381"/>
                </a:cubicBezTo>
                <a:cubicBezTo>
                  <a:pt x="53340" y="2032001"/>
                  <a:pt x="54610" y="2038351"/>
                  <a:pt x="66040" y="2034541"/>
                </a:cubicBezTo>
                <a:cubicBezTo>
                  <a:pt x="64770" y="2045971"/>
                  <a:pt x="63500" y="2056131"/>
                  <a:pt x="62230" y="2067561"/>
                </a:cubicBezTo>
                <a:cubicBezTo>
                  <a:pt x="63500" y="2067561"/>
                  <a:pt x="64770" y="2066291"/>
                  <a:pt x="64770" y="2066291"/>
                </a:cubicBezTo>
                <a:cubicBezTo>
                  <a:pt x="68580" y="2075181"/>
                  <a:pt x="71120" y="2082801"/>
                  <a:pt x="74930" y="2090421"/>
                </a:cubicBezTo>
                <a:cubicBezTo>
                  <a:pt x="81280" y="2090421"/>
                  <a:pt x="87630" y="2091691"/>
                  <a:pt x="95250" y="2092960"/>
                </a:cubicBezTo>
                <a:lnTo>
                  <a:pt x="95250" y="2096771"/>
                </a:lnTo>
                <a:cubicBezTo>
                  <a:pt x="91440" y="2098041"/>
                  <a:pt x="87630" y="2099310"/>
                  <a:pt x="83820" y="2100581"/>
                </a:cubicBezTo>
                <a:cubicBezTo>
                  <a:pt x="85090" y="2101851"/>
                  <a:pt x="87630" y="2101851"/>
                  <a:pt x="87630" y="2101851"/>
                </a:cubicBezTo>
                <a:cubicBezTo>
                  <a:pt x="88900" y="2120901"/>
                  <a:pt x="105410" y="2118361"/>
                  <a:pt x="116840" y="2123441"/>
                </a:cubicBezTo>
                <a:cubicBezTo>
                  <a:pt x="121920" y="2125981"/>
                  <a:pt x="128270" y="2127251"/>
                  <a:pt x="132080" y="2125981"/>
                </a:cubicBezTo>
                <a:cubicBezTo>
                  <a:pt x="139700" y="2122171"/>
                  <a:pt x="144780" y="2123441"/>
                  <a:pt x="144780" y="2131060"/>
                </a:cubicBezTo>
                <a:cubicBezTo>
                  <a:pt x="144780" y="2134871"/>
                  <a:pt x="142240" y="2139950"/>
                  <a:pt x="140970" y="2142490"/>
                </a:cubicBezTo>
                <a:cubicBezTo>
                  <a:pt x="149860" y="2142490"/>
                  <a:pt x="163830" y="2146300"/>
                  <a:pt x="171450" y="2141220"/>
                </a:cubicBezTo>
                <a:cubicBezTo>
                  <a:pt x="189230" y="2129790"/>
                  <a:pt x="205740" y="2139950"/>
                  <a:pt x="222250" y="2136140"/>
                </a:cubicBezTo>
                <a:cubicBezTo>
                  <a:pt x="231140" y="2133600"/>
                  <a:pt x="238760" y="2133600"/>
                  <a:pt x="251460" y="2131060"/>
                </a:cubicBezTo>
                <a:cubicBezTo>
                  <a:pt x="257810" y="2136140"/>
                  <a:pt x="264160" y="2134871"/>
                  <a:pt x="265430" y="2128521"/>
                </a:cubicBezTo>
                <a:cubicBezTo>
                  <a:pt x="275590" y="2128521"/>
                  <a:pt x="284480" y="2128521"/>
                  <a:pt x="293370" y="2127250"/>
                </a:cubicBezTo>
                <a:cubicBezTo>
                  <a:pt x="307340" y="2124710"/>
                  <a:pt x="320040" y="2120900"/>
                  <a:pt x="334010" y="2119630"/>
                </a:cubicBezTo>
                <a:cubicBezTo>
                  <a:pt x="342900" y="2118360"/>
                  <a:pt x="353060" y="2120900"/>
                  <a:pt x="363220" y="2119630"/>
                </a:cubicBezTo>
                <a:cubicBezTo>
                  <a:pt x="368300" y="2118360"/>
                  <a:pt x="372110" y="2110740"/>
                  <a:pt x="377190" y="2106930"/>
                </a:cubicBezTo>
                <a:cubicBezTo>
                  <a:pt x="382270" y="2119630"/>
                  <a:pt x="392430" y="2120900"/>
                  <a:pt x="408940" y="2112010"/>
                </a:cubicBezTo>
                <a:cubicBezTo>
                  <a:pt x="402590" y="2106930"/>
                  <a:pt x="394970" y="2103120"/>
                  <a:pt x="388620" y="2099310"/>
                </a:cubicBezTo>
                <a:cubicBezTo>
                  <a:pt x="394970" y="2096770"/>
                  <a:pt x="400050" y="2092960"/>
                  <a:pt x="405130" y="2091690"/>
                </a:cubicBezTo>
                <a:cubicBezTo>
                  <a:pt x="410210" y="2091690"/>
                  <a:pt x="414020" y="2092960"/>
                  <a:pt x="417830" y="2092960"/>
                </a:cubicBezTo>
                <a:cubicBezTo>
                  <a:pt x="421640" y="2092960"/>
                  <a:pt x="425450" y="2092960"/>
                  <a:pt x="429260" y="2091690"/>
                </a:cubicBezTo>
                <a:cubicBezTo>
                  <a:pt x="433070" y="2090420"/>
                  <a:pt x="435610" y="2089150"/>
                  <a:pt x="438150" y="2086610"/>
                </a:cubicBezTo>
                <a:cubicBezTo>
                  <a:pt x="438150" y="2090420"/>
                  <a:pt x="439420" y="2095500"/>
                  <a:pt x="439420" y="2099310"/>
                </a:cubicBezTo>
                <a:cubicBezTo>
                  <a:pt x="439420" y="2103120"/>
                  <a:pt x="436880" y="2106930"/>
                  <a:pt x="435610" y="2110740"/>
                </a:cubicBezTo>
                <a:cubicBezTo>
                  <a:pt x="439420" y="2110740"/>
                  <a:pt x="443230" y="2110740"/>
                  <a:pt x="448310" y="2109470"/>
                </a:cubicBezTo>
                <a:cubicBezTo>
                  <a:pt x="453390" y="2117090"/>
                  <a:pt x="439420" y="2133600"/>
                  <a:pt x="458470" y="2134870"/>
                </a:cubicBezTo>
                <a:cubicBezTo>
                  <a:pt x="457200" y="2139950"/>
                  <a:pt x="455930" y="2143760"/>
                  <a:pt x="454660" y="2148840"/>
                </a:cubicBezTo>
                <a:cubicBezTo>
                  <a:pt x="462280" y="2148840"/>
                  <a:pt x="469900" y="2150110"/>
                  <a:pt x="481330" y="2151380"/>
                </a:cubicBezTo>
                <a:cubicBezTo>
                  <a:pt x="476250" y="2157730"/>
                  <a:pt x="472440" y="2162810"/>
                  <a:pt x="467360" y="2167890"/>
                </a:cubicBezTo>
                <a:cubicBezTo>
                  <a:pt x="471170" y="2166620"/>
                  <a:pt x="474980" y="2166620"/>
                  <a:pt x="482600" y="2165350"/>
                </a:cubicBezTo>
                <a:cubicBezTo>
                  <a:pt x="466090" y="2180590"/>
                  <a:pt x="483870" y="2181860"/>
                  <a:pt x="490220" y="2190750"/>
                </a:cubicBezTo>
                <a:cubicBezTo>
                  <a:pt x="494030" y="2180590"/>
                  <a:pt x="496570" y="2174240"/>
                  <a:pt x="497840" y="2169160"/>
                </a:cubicBezTo>
                <a:cubicBezTo>
                  <a:pt x="504190" y="2175510"/>
                  <a:pt x="511810" y="2183130"/>
                  <a:pt x="519430" y="2192020"/>
                </a:cubicBezTo>
                <a:cubicBezTo>
                  <a:pt x="520700" y="2192020"/>
                  <a:pt x="523240" y="2189480"/>
                  <a:pt x="524510" y="2190750"/>
                </a:cubicBezTo>
                <a:cubicBezTo>
                  <a:pt x="538480" y="2197100"/>
                  <a:pt x="544830" y="2190750"/>
                  <a:pt x="549910" y="2178050"/>
                </a:cubicBezTo>
                <a:cubicBezTo>
                  <a:pt x="551180" y="2175510"/>
                  <a:pt x="557530" y="2174240"/>
                  <a:pt x="558800" y="2172970"/>
                </a:cubicBezTo>
                <a:cubicBezTo>
                  <a:pt x="556260" y="2180590"/>
                  <a:pt x="552450" y="2188210"/>
                  <a:pt x="548640" y="2197100"/>
                </a:cubicBezTo>
                <a:cubicBezTo>
                  <a:pt x="533400" y="2199640"/>
                  <a:pt x="515620" y="2203450"/>
                  <a:pt x="497840" y="2207260"/>
                </a:cubicBezTo>
                <a:cubicBezTo>
                  <a:pt x="481330" y="2211070"/>
                  <a:pt x="464820" y="2217420"/>
                  <a:pt x="447040" y="2219960"/>
                </a:cubicBezTo>
                <a:cubicBezTo>
                  <a:pt x="422910" y="2223770"/>
                  <a:pt x="398780" y="2226310"/>
                  <a:pt x="373380" y="2230120"/>
                </a:cubicBezTo>
                <a:cubicBezTo>
                  <a:pt x="344170" y="2235200"/>
                  <a:pt x="314960" y="2240280"/>
                  <a:pt x="285750" y="2246630"/>
                </a:cubicBezTo>
                <a:cubicBezTo>
                  <a:pt x="261620" y="2251710"/>
                  <a:pt x="238760" y="2259330"/>
                  <a:pt x="214630" y="2264410"/>
                </a:cubicBezTo>
                <a:cubicBezTo>
                  <a:pt x="198120" y="2268220"/>
                  <a:pt x="181610" y="2269490"/>
                  <a:pt x="166370" y="2275840"/>
                </a:cubicBezTo>
                <a:cubicBezTo>
                  <a:pt x="151130" y="2282190"/>
                  <a:pt x="129540" y="2280920"/>
                  <a:pt x="124460" y="2302510"/>
                </a:cubicBezTo>
                <a:cubicBezTo>
                  <a:pt x="115570" y="2297430"/>
                  <a:pt x="109220" y="2299970"/>
                  <a:pt x="107950" y="2308860"/>
                </a:cubicBezTo>
                <a:cubicBezTo>
                  <a:pt x="107950" y="2311400"/>
                  <a:pt x="106680" y="2313940"/>
                  <a:pt x="104140" y="2313940"/>
                </a:cubicBezTo>
                <a:cubicBezTo>
                  <a:pt x="90170" y="2317750"/>
                  <a:pt x="93980" y="2325370"/>
                  <a:pt x="100330" y="2332990"/>
                </a:cubicBezTo>
                <a:cubicBezTo>
                  <a:pt x="107950" y="2341880"/>
                  <a:pt x="107950" y="2350770"/>
                  <a:pt x="106680" y="2360930"/>
                </a:cubicBezTo>
                <a:cubicBezTo>
                  <a:pt x="104140" y="2374900"/>
                  <a:pt x="101600" y="2390140"/>
                  <a:pt x="99060" y="2404110"/>
                </a:cubicBezTo>
                <a:cubicBezTo>
                  <a:pt x="99060" y="2407920"/>
                  <a:pt x="102870" y="2411730"/>
                  <a:pt x="105410" y="2415540"/>
                </a:cubicBezTo>
                <a:lnTo>
                  <a:pt x="109220" y="2423160"/>
                </a:lnTo>
                <a:lnTo>
                  <a:pt x="109220" y="2444750"/>
                </a:lnTo>
                <a:cubicBezTo>
                  <a:pt x="114300" y="2444750"/>
                  <a:pt x="120650" y="2443480"/>
                  <a:pt x="127000" y="2443480"/>
                </a:cubicBezTo>
                <a:cubicBezTo>
                  <a:pt x="127000" y="2443480"/>
                  <a:pt x="127000" y="2444750"/>
                  <a:pt x="128270" y="2444750"/>
                </a:cubicBezTo>
                <a:cubicBezTo>
                  <a:pt x="124460" y="2446020"/>
                  <a:pt x="121920" y="2447290"/>
                  <a:pt x="118110" y="2449830"/>
                </a:cubicBezTo>
                <a:cubicBezTo>
                  <a:pt x="125730" y="2458720"/>
                  <a:pt x="111760" y="2481580"/>
                  <a:pt x="142240" y="2476500"/>
                </a:cubicBezTo>
                <a:cubicBezTo>
                  <a:pt x="133350" y="2484120"/>
                  <a:pt x="128270" y="2489200"/>
                  <a:pt x="124460" y="2491740"/>
                </a:cubicBezTo>
                <a:cubicBezTo>
                  <a:pt x="127000" y="2498090"/>
                  <a:pt x="129540" y="2501900"/>
                  <a:pt x="130810" y="2505710"/>
                </a:cubicBezTo>
                <a:cubicBezTo>
                  <a:pt x="125730" y="2509520"/>
                  <a:pt x="121920" y="2513330"/>
                  <a:pt x="118110" y="2515870"/>
                </a:cubicBezTo>
                <a:cubicBezTo>
                  <a:pt x="123190" y="2520950"/>
                  <a:pt x="128270" y="2524760"/>
                  <a:pt x="130810" y="2528570"/>
                </a:cubicBezTo>
                <a:cubicBezTo>
                  <a:pt x="135890" y="2523490"/>
                  <a:pt x="140970" y="2518410"/>
                  <a:pt x="146050" y="2518410"/>
                </a:cubicBezTo>
                <a:cubicBezTo>
                  <a:pt x="151130" y="2518410"/>
                  <a:pt x="157480" y="2527300"/>
                  <a:pt x="163830" y="2532380"/>
                </a:cubicBezTo>
                <a:cubicBezTo>
                  <a:pt x="163830" y="2533650"/>
                  <a:pt x="160020" y="2534920"/>
                  <a:pt x="158750" y="2534920"/>
                </a:cubicBezTo>
                <a:cubicBezTo>
                  <a:pt x="149860" y="2524760"/>
                  <a:pt x="140970" y="2523490"/>
                  <a:pt x="132080" y="2534920"/>
                </a:cubicBezTo>
                <a:cubicBezTo>
                  <a:pt x="132080" y="2534920"/>
                  <a:pt x="130810" y="2534920"/>
                  <a:pt x="130810" y="2533650"/>
                </a:cubicBezTo>
                <a:cubicBezTo>
                  <a:pt x="130810" y="2532380"/>
                  <a:pt x="130810" y="2532380"/>
                  <a:pt x="129540" y="2531110"/>
                </a:cubicBezTo>
                <a:cubicBezTo>
                  <a:pt x="124460" y="2536190"/>
                  <a:pt x="125730" y="2540000"/>
                  <a:pt x="132080" y="2543810"/>
                </a:cubicBezTo>
                <a:cubicBezTo>
                  <a:pt x="140970" y="2548890"/>
                  <a:pt x="139700" y="2552700"/>
                  <a:pt x="134620" y="2559050"/>
                </a:cubicBezTo>
                <a:cubicBezTo>
                  <a:pt x="137160" y="2560320"/>
                  <a:pt x="140970" y="2562860"/>
                  <a:pt x="140970" y="2564130"/>
                </a:cubicBezTo>
                <a:cubicBezTo>
                  <a:pt x="140970" y="2570480"/>
                  <a:pt x="153670" y="2574290"/>
                  <a:pt x="143510" y="2581910"/>
                </a:cubicBezTo>
                <a:cubicBezTo>
                  <a:pt x="148590" y="2588260"/>
                  <a:pt x="151130" y="2594610"/>
                  <a:pt x="162560" y="2597150"/>
                </a:cubicBezTo>
                <a:cubicBezTo>
                  <a:pt x="172720" y="2599690"/>
                  <a:pt x="175260" y="2594610"/>
                  <a:pt x="181610" y="2593340"/>
                </a:cubicBezTo>
                <a:cubicBezTo>
                  <a:pt x="187960" y="2592070"/>
                  <a:pt x="195580" y="2595880"/>
                  <a:pt x="201930" y="2597150"/>
                </a:cubicBezTo>
                <a:cubicBezTo>
                  <a:pt x="204470" y="2597150"/>
                  <a:pt x="207010" y="2593340"/>
                  <a:pt x="207010" y="2592070"/>
                </a:cubicBezTo>
                <a:cubicBezTo>
                  <a:pt x="215900" y="2593340"/>
                  <a:pt x="224790" y="2595880"/>
                  <a:pt x="232410" y="2594610"/>
                </a:cubicBezTo>
                <a:cubicBezTo>
                  <a:pt x="243840" y="2593340"/>
                  <a:pt x="250190" y="2597150"/>
                  <a:pt x="251460" y="2607310"/>
                </a:cubicBezTo>
                <a:cubicBezTo>
                  <a:pt x="252730" y="2618740"/>
                  <a:pt x="259080" y="2620010"/>
                  <a:pt x="267970" y="2618740"/>
                </a:cubicBezTo>
                <a:cubicBezTo>
                  <a:pt x="275590" y="2617470"/>
                  <a:pt x="281940" y="2614930"/>
                  <a:pt x="289560" y="2613660"/>
                </a:cubicBezTo>
                <a:cubicBezTo>
                  <a:pt x="285750" y="2609850"/>
                  <a:pt x="280670" y="2606040"/>
                  <a:pt x="274320" y="2600960"/>
                </a:cubicBezTo>
                <a:cubicBezTo>
                  <a:pt x="280670" y="2599690"/>
                  <a:pt x="287020" y="2597150"/>
                  <a:pt x="292100" y="2597150"/>
                </a:cubicBezTo>
                <a:cubicBezTo>
                  <a:pt x="302260" y="2595880"/>
                  <a:pt x="311150" y="2594610"/>
                  <a:pt x="321310" y="2594610"/>
                </a:cubicBezTo>
                <a:cubicBezTo>
                  <a:pt x="325120" y="2594610"/>
                  <a:pt x="328930" y="2597150"/>
                  <a:pt x="332740" y="2600960"/>
                </a:cubicBezTo>
                <a:cubicBezTo>
                  <a:pt x="316230" y="2600960"/>
                  <a:pt x="300990" y="2600960"/>
                  <a:pt x="289560" y="2613660"/>
                </a:cubicBezTo>
                <a:cubicBezTo>
                  <a:pt x="293370" y="2614930"/>
                  <a:pt x="298450" y="2616200"/>
                  <a:pt x="302260" y="2616200"/>
                </a:cubicBezTo>
                <a:cubicBezTo>
                  <a:pt x="323850" y="2614930"/>
                  <a:pt x="346710" y="2613660"/>
                  <a:pt x="368300" y="2612390"/>
                </a:cubicBezTo>
                <a:cubicBezTo>
                  <a:pt x="389890" y="2611120"/>
                  <a:pt x="410210" y="2608580"/>
                  <a:pt x="433070" y="2607310"/>
                </a:cubicBezTo>
                <a:cubicBezTo>
                  <a:pt x="439420" y="2633980"/>
                  <a:pt x="445770" y="2659380"/>
                  <a:pt x="450850" y="2684780"/>
                </a:cubicBezTo>
                <a:cubicBezTo>
                  <a:pt x="448310" y="2686050"/>
                  <a:pt x="445770" y="2687320"/>
                  <a:pt x="443230" y="2687320"/>
                </a:cubicBezTo>
                <a:cubicBezTo>
                  <a:pt x="447040" y="2692400"/>
                  <a:pt x="452120" y="2697480"/>
                  <a:pt x="453390" y="2702560"/>
                </a:cubicBezTo>
                <a:cubicBezTo>
                  <a:pt x="454660" y="2710180"/>
                  <a:pt x="453390" y="2717800"/>
                  <a:pt x="453390" y="2722880"/>
                </a:cubicBezTo>
                <a:cubicBezTo>
                  <a:pt x="462280" y="2725420"/>
                  <a:pt x="467360" y="2726690"/>
                  <a:pt x="473710" y="2727960"/>
                </a:cubicBezTo>
                <a:cubicBezTo>
                  <a:pt x="472440" y="2727960"/>
                  <a:pt x="471170" y="2729230"/>
                  <a:pt x="468630" y="2729230"/>
                </a:cubicBezTo>
                <a:cubicBezTo>
                  <a:pt x="469900" y="2738120"/>
                  <a:pt x="472440" y="2748280"/>
                  <a:pt x="473710" y="2760980"/>
                </a:cubicBezTo>
                <a:lnTo>
                  <a:pt x="494030" y="2760980"/>
                </a:lnTo>
                <a:cubicBezTo>
                  <a:pt x="497840" y="2760980"/>
                  <a:pt x="501650" y="2763520"/>
                  <a:pt x="502920" y="2764790"/>
                </a:cubicBezTo>
                <a:cubicBezTo>
                  <a:pt x="508000" y="2780030"/>
                  <a:pt x="519430" y="2785110"/>
                  <a:pt x="534670" y="2781300"/>
                </a:cubicBezTo>
                <a:cubicBezTo>
                  <a:pt x="541020" y="2780030"/>
                  <a:pt x="548640" y="2780030"/>
                  <a:pt x="554990" y="2780030"/>
                </a:cubicBezTo>
                <a:lnTo>
                  <a:pt x="570230" y="2780030"/>
                </a:lnTo>
                <a:cubicBezTo>
                  <a:pt x="575310" y="2780030"/>
                  <a:pt x="580390" y="2778760"/>
                  <a:pt x="585470" y="2777490"/>
                </a:cubicBezTo>
                <a:cubicBezTo>
                  <a:pt x="586740" y="2773680"/>
                  <a:pt x="586740" y="2769870"/>
                  <a:pt x="588010" y="2764790"/>
                </a:cubicBezTo>
                <a:cubicBezTo>
                  <a:pt x="591820" y="2764790"/>
                  <a:pt x="594360" y="2763520"/>
                  <a:pt x="598170" y="2763520"/>
                </a:cubicBezTo>
                <a:cubicBezTo>
                  <a:pt x="622300" y="2760980"/>
                  <a:pt x="647700" y="2757170"/>
                  <a:pt x="673100" y="2754630"/>
                </a:cubicBezTo>
                <a:cubicBezTo>
                  <a:pt x="673100" y="2754630"/>
                  <a:pt x="674370" y="2757170"/>
                  <a:pt x="675640" y="2760980"/>
                </a:cubicBezTo>
                <a:cubicBezTo>
                  <a:pt x="671830" y="2762250"/>
                  <a:pt x="669290" y="2763520"/>
                  <a:pt x="666750" y="2764790"/>
                </a:cubicBezTo>
                <a:cubicBezTo>
                  <a:pt x="676910" y="2774950"/>
                  <a:pt x="690880" y="2776220"/>
                  <a:pt x="699770" y="2768600"/>
                </a:cubicBezTo>
                <a:cubicBezTo>
                  <a:pt x="694690" y="2764790"/>
                  <a:pt x="690880" y="2762250"/>
                  <a:pt x="684530" y="2758440"/>
                </a:cubicBezTo>
                <a:lnTo>
                  <a:pt x="688340" y="2754630"/>
                </a:lnTo>
                <a:lnTo>
                  <a:pt x="698500" y="2754630"/>
                </a:lnTo>
                <a:lnTo>
                  <a:pt x="698500" y="2753360"/>
                </a:lnTo>
                <a:cubicBezTo>
                  <a:pt x="703580" y="2754630"/>
                  <a:pt x="707390" y="2757170"/>
                  <a:pt x="712470" y="2753360"/>
                </a:cubicBezTo>
                <a:lnTo>
                  <a:pt x="717550" y="2753360"/>
                </a:lnTo>
                <a:lnTo>
                  <a:pt x="762000" y="2755900"/>
                </a:lnTo>
                <a:cubicBezTo>
                  <a:pt x="767080" y="2755900"/>
                  <a:pt x="769620" y="2754630"/>
                  <a:pt x="772160" y="2752090"/>
                </a:cubicBezTo>
                <a:cubicBezTo>
                  <a:pt x="778510" y="2762250"/>
                  <a:pt x="783590" y="2771140"/>
                  <a:pt x="789940" y="2782570"/>
                </a:cubicBezTo>
                <a:cubicBezTo>
                  <a:pt x="788670" y="2782570"/>
                  <a:pt x="786130" y="2783840"/>
                  <a:pt x="783590" y="2783840"/>
                </a:cubicBezTo>
                <a:cubicBezTo>
                  <a:pt x="800100" y="2810510"/>
                  <a:pt x="810260" y="2838450"/>
                  <a:pt x="795020" y="2868930"/>
                </a:cubicBezTo>
                <a:cubicBezTo>
                  <a:pt x="796290" y="2879090"/>
                  <a:pt x="798830" y="2889250"/>
                  <a:pt x="800100" y="2901950"/>
                </a:cubicBezTo>
                <a:lnTo>
                  <a:pt x="812800" y="2901950"/>
                </a:lnTo>
                <a:cubicBezTo>
                  <a:pt x="810260" y="2908300"/>
                  <a:pt x="807720" y="2912110"/>
                  <a:pt x="806450" y="2915920"/>
                </a:cubicBezTo>
                <a:cubicBezTo>
                  <a:pt x="806450" y="2922270"/>
                  <a:pt x="820420" y="2924810"/>
                  <a:pt x="810260" y="2933700"/>
                </a:cubicBezTo>
                <a:lnTo>
                  <a:pt x="812800" y="2938780"/>
                </a:lnTo>
                <a:cubicBezTo>
                  <a:pt x="825500" y="2955290"/>
                  <a:pt x="839470" y="2970530"/>
                  <a:pt x="853440" y="2989580"/>
                </a:cubicBezTo>
                <a:cubicBezTo>
                  <a:pt x="843280" y="2994660"/>
                  <a:pt x="834390" y="2999740"/>
                  <a:pt x="822960" y="3004820"/>
                </a:cubicBezTo>
                <a:cubicBezTo>
                  <a:pt x="834390" y="3006090"/>
                  <a:pt x="835660" y="3012440"/>
                  <a:pt x="831850" y="3021330"/>
                </a:cubicBezTo>
                <a:cubicBezTo>
                  <a:pt x="830580" y="3023870"/>
                  <a:pt x="833120" y="3030220"/>
                  <a:pt x="834390" y="3031490"/>
                </a:cubicBezTo>
                <a:cubicBezTo>
                  <a:pt x="848360" y="3035300"/>
                  <a:pt x="861060" y="3049270"/>
                  <a:pt x="877570" y="3044190"/>
                </a:cubicBezTo>
                <a:cubicBezTo>
                  <a:pt x="877570" y="3046730"/>
                  <a:pt x="876300" y="3050540"/>
                  <a:pt x="875030" y="3051810"/>
                </a:cubicBezTo>
                <a:cubicBezTo>
                  <a:pt x="864870" y="3056890"/>
                  <a:pt x="854710" y="3060700"/>
                  <a:pt x="844550" y="3065780"/>
                </a:cubicBezTo>
                <a:lnTo>
                  <a:pt x="859790" y="3073400"/>
                </a:lnTo>
                <a:cubicBezTo>
                  <a:pt x="862330" y="3069590"/>
                  <a:pt x="863600" y="3065780"/>
                  <a:pt x="866140" y="3061970"/>
                </a:cubicBezTo>
                <a:cubicBezTo>
                  <a:pt x="873760" y="3065780"/>
                  <a:pt x="880110" y="3068320"/>
                  <a:pt x="887730" y="3072130"/>
                </a:cubicBezTo>
                <a:cubicBezTo>
                  <a:pt x="883919" y="3074670"/>
                  <a:pt x="881380" y="3075940"/>
                  <a:pt x="878840" y="3077210"/>
                </a:cubicBezTo>
                <a:cubicBezTo>
                  <a:pt x="881380" y="3078480"/>
                  <a:pt x="883920" y="3081020"/>
                  <a:pt x="887730" y="3082290"/>
                </a:cubicBezTo>
                <a:cubicBezTo>
                  <a:pt x="891539" y="3083560"/>
                  <a:pt x="895349" y="3082290"/>
                  <a:pt x="897890" y="3083560"/>
                </a:cubicBezTo>
                <a:cubicBezTo>
                  <a:pt x="904240" y="3077210"/>
                  <a:pt x="909320" y="3069590"/>
                  <a:pt x="915670" y="3065780"/>
                </a:cubicBezTo>
                <a:cubicBezTo>
                  <a:pt x="923290" y="3061970"/>
                  <a:pt x="1130300" y="3040380"/>
                  <a:pt x="1137920" y="3039110"/>
                </a:cubicBezTo>
                <a:cubicBezTo>
                  <a:pt x="1148080" y="3037840"/>
                  <a:pt x="1159510" y="3039110"/>
                  <a:pt x="1169670" y="3040380"/>
                </a:cubicBezTo>
                <a:lnTo>
                  <a:pt x="1143000" y="3051810"/>
                </a:lnTo>
                <a:lnTo>
                  <a:pt x="1146810" y="3059430"/>
                </a:lnTo>
                <a:cubicBezTo>
                  <a:pt x="1159510" y="3058160"/>
                  <a:pt x="1169670" y="3058160"/>
                  <a:pt x="1179830" y="3055620"/>
                </a:cubicBezTo>
                <a:cubicBezTo>
                  <a:pt x="1186180" y="3054350"/>
                  <a:pt x="1196340" y="3055620"/>
                  <a:pt x="1197610" y="3045460"/>
                </a:cubicBezTo>
                <a:cubicBezTo>
                  <a:pt x="1206500" y="3051810"/>
                  <a:pt x="1215390" y="3053080"/>
                  <a:pt x="1226820" y="3048000"/>
                </a:cubicBezTo>
                <a:cubicBezTo>
                  <a:pt x="1233170" y="3045460"/>
                  <a:pt x="1240790" y="3045460"/>
                  <a:pt x="1247140" y="3044190"/>
                </a:cubicBezTo>
                <a:cubicBezTo>
                  <a:pt x="1262380" y="3042920"/>
                  <a:pt x="1277620" y="3041650"/>
                  <a:pt x="1292860" y="3039110"/>
                </a:cubicBezTo>
                <a:lnTo>
                  <a:pt x="1308100" y="3039110"/>
                </a:lnTo>
                <a:cubicBezTo>
                  <a:pt x="1309370" y="3036570"/>
                  <a:pt x="1309370" y="3032760"/>
                  <a:pt x="1309370" y="3032760"/>
                </a:cubicBezTo>
                <a:cubicBezTo>
                  <a:pt x="1323340" y="3032760"/>
                  <a:pt x="1334770" y="3034030"/>
                  <a:pt x="1347470" y="3034030"/>
                </a:cubicBezTo>
                <a:cubicBezTo>
                  <a:pt x="1361440" y="3034030"/>
                  <a:pt x="1367790" y="3025140"/>
                  <a:pt x="1362710" y="3011170"/>
                </a:cubicBezTo>
                <a:cubicBezTo>
                  <a:pt x="1366520" y="3011170"/>
                  <a:pt x="1371599" y="3012440"/>
                  <a:pt x="1374140" y="3012440"/>
                </a:cubicBezTo>
                <a:cubicBezTo>
                  <a:pt x="1375410" y="3017520"/>
                  <a:pt x="1374140" y="3023870"/>
                  <a:pt x="1376680" y="3025140"/>
                </a:cubicBezTo>
                <a:cubicBezTo>
                  <a:pt x="1380490" y="3027680"/>
                  <a:pt x="1386840" y="3027680"/>
                  <a:pt x="1391919" y="3026410"/>
                </a:cubicBezTo>
                <a:cubicBezTo>
                  <a:pt x="1398269" y="3025140"/>
                  <a:pt x="1405889" y="3018790"/>
                  <a:pt x="1408430" y="3021330"/>
                </a:cubicBezTo>
                <a:cubicBezTo>
                  <a:pt x="1421130" y="3031490"/>
                  <a:pt x="1430019" y="3022600"/>
                  <a:pt x="1436369" y="3017520"/>
                </a:cubicBezTo>
                <a:cubicBezTo>
                  <a:pt x="1441449" y="3018790"/>
                  <a:pt x="1443989" y="3022600"/>
                  <a:pt x="1446530" y="3021330"/>
                </a:cubicBezTo>
                <a:cubicBezTo>
                  <a:pt x="1452880" y="3020060"/>
                  <a:pt x="1460499" y="3018790"/>
                  <a:pt x="1466849" y="3017520"/>
                </a:cubicBezTo>
                <a:cubicBezTo>
                  <a:pt x="1480819" y="3013710"/>
                  <a:pt x="1496060" y="3011170"/>
                  <a:pt x="1510030" y="3011170"/>
                </a:cubicBezTo>
                <a:cubicBezTo>
                  <a:pt x="1529080" y="3009900"/>
                  <a:pt x="1546860" y="3004820"/>
                  <a:pt x="1565910" y="3003550"/>
                </a:cubicBezTo>
                <a:cubicBezTo>
                  <a:pt x="1574799" y="3002280"/>
                  <a:pt x="1583690" y="3004820"/>
                  <a:pt x="1592580" y="3006090"/>
                </a:cubicBezTo>
                <a:cubicBezTo>
                  <a:pt x="1595119" y="3006090"/>
                  <a:pt x="1598930" y="3006090"/>
                  <a:pt x="1598930" y="3004820"/>
                </a:cubicBezTo>
                <a:cubicBezTo>
                  <a:pt x="1598930" y="2992120"/>
                  <a:pt x="1619249" y="2998470"/>
                  <a:pt x="1616710" y="2984500"/>
                </a:cubicBezTo>
                <a:cubicBezTo>
                  <a:pt x="1619249" y="2985770"/>
                  <a:pt x="1621790" y="2985770"/>
                  <a:pt x="1623060" y="2988310"/>
                </a:cubicBezTo>
                <a:cubicBezTo>
                  <a:pt x="1626870" y="2992120"/>
                  <a:pt x="1629410" y="2995930"/>
                  <a:pt x="1633220" y="2999740"/>
                </a:cubicBezTo>
                <a:cubicBezTo>
                  <a:pt x="1633220" y="2994660"/>
                  <a:pt x="1633220" y="2990850"/>
                  <a:pt x="1631950" y="2985770"/>
                </a:cubicBezTo>
                <a:cubicBezTo>
                  <a:pt x="1644650" y="2992120"/>
                  <a:pt x="1657350" y="2998470"/>
                  <a:pt x="1666240" y="3003550"/>
                </a:cubicBezTo>
                <a:cubicBezTo>
                  <a:pt x="1675130" y="2997200"/>
                  <a:pt x="1682750" y="2994660"/>
                  <a:pt x="1687830" y="2988310"/>
                </a:cubicBezTo>
                <a:cubicBezTo>
                  <a:pt x="1692909" y="2980690"/>
                  <a:pt x="1691640" y="2979420"/>
                  <a:pt x="1700530" y="2985770"/>
                </a:cubicBezTo>
                <a:cubicBezTo>
                  <a:pt x="1699259" y="2987040"/>
                  <a:pt x="1696719" y="2988310"/>
                  <a:pt x="1694180" y="2990850"/>
                </a:cubicBezTo>
                <a:cubicBezTo>
                  <a:pt x="1709419" y="2987040"/>
                  <a:pt x="1723390" y="2979420"/>
                  <a:pt x="1738630" y="2980690"/>
                </a:cubicBezTo>
                <a:cubicBezTo>
                  <a:pt x="1753869" y="2980690"/>
                  <a:pt x="1769109" y="2983230"/>
                  <a:pt x="1783080" y="2974340"/>
                </a:cubicBezTo>
                <a:cubicBezTo>
                  <a:pt x="1784350" y="2978150"/>
                  <a:pt x="1784350" y="2981960"/>
                  <a:pt x="1786890" y="2983230"/>
                </a:cubicBezTo>
                <a:cubicBezTo>
                  <a:pt x="1790700" y="2985770"/>
                  <a:pt x="1797050" y="2987040"/>
                  <a:pt x="1798319" y="2985770"/>
                </a:cubicBezTo>
                <a:cubicBezTo>
                  <a:pt x="1805940" y="2974340"/>
                  <a:pt x="1818640" y="2975610"/>
                  <a:pt x="1826259" y="2981960"/>
                </a:cubicBezTo>
                <a:cubicBezTo>
                  <a:pt x="1836419" y="2989580"/>
                  <a:pt x="1842769" y="2983230"/>
                  <a:pt x="1851659" y="2981960"/>
                </a:cubicBezTo>
                <a:cubicBezTo>
                  <a:pt x="1844039" y="2978150"/>
                  <a:pt x="1837689" y="2974340"/>
                  <a:pt x="1831339" y="2971800"/>
                </a:cubicBezTo>
                <a:cubicBezTo>
                  <a:pt x="1832609" y="2970530"/>
                  <a:pt x="1832609" y="2969260"/>
                  <a:pt x="1833879" y="2967990"/>
                </a:cubicBezTo>
                <a:cubicBezTo>
                  <a:pt x="1837689" y="2969260"/>
                  <a:pt x="1842769" y="2970530"/>
                  <a:pt x="1846579" y="2973070"/>
                </a:cubicBezTo>
                <a:cubicBezTo>
                  <a:pt x="1847849" y="2967990"/>
                  <a:pt x="1850389" y="2964180"/>
                  <a:pt x="1851659" y="2960370"/>
                </a:cubicBezTo>
                <a:cubicBezTo>
                  <a:pt x="1864359" y="2966720"/>
                  <a:pt x="1875789" y="2971799"/>
                  <a:pt x="1889759" y="2962909"/>
                </a:cubicBezTo>
                <a:cubicBezTo>
                  <a:pt x="1892299" y="2961639"/>
                  <a:pt x="1902459" y="2954020"/>
                  <a:pt x="1899919" y="2966720"/>
                </a:cubicBezTo>
                <a:cubicBezTo>
                  <a:pt x="1893569" y="2970530"/>
                  <a:pt x="1887219" y="2974340"/>
                  <a:pt x="1880869" y="2976880"/>
                </a:cubicBezTo>
                <a:cubicBezTo>
                  <a:pt x="1880869" y="2978150"/>
                  <a:pt x="1882139" y="2978150"/>
                  <a:pt x="1882139" y="2979420"/>
                </a:cubicBezTo>
                <a:cubicBezTo>
                  <a:pt x="1889759" y="2978149"/>
                  <a:pt x="1898649" y="2976880"/>
                  <a:pt x="1907539" y="2975609"/>
                </a:cubicBezTo>
                <a:cubicBezTo>
                  <a:pt x="1904999" y="2971799"/>
                  <a:pt x="1903729" y="2969259"/>
                  <a:pt x="1902459" y="2966720"/>
                </a:cubicBezTo>
                <a:cubicBezTo>
                  <a:pt x="1911349" y="2967990"/>
                  <a:pt x="1921509" y="2969259"/>
                  <a:pt x="1930399" y="2967990"/>
                </a:cubicBezTo>
                <a:cubicBezTo>
                  <a:pt x="1949449" y="2966720"/>
                  <a:pt x="1963419" y="2947670"/>
                  <a:pt x="1986279" y="2955290"/>
                </a:cubicBezTo>
                <a:cubicBezTo>
                  <a:pt x="1993899" y="2957830"/>
                  <a:pt x="2011679" y="2955290"/>
                  <a:pt x="2012949" y="2938780"/>
                </a:cubicBezTo>
                <a:cubicBezTo>
                  <a:pt x="2012949" y="2942590"/>
                  <a:pt x="2012949" y="2947670"/>
                  <a:pt x="2014219" y="2950209"/>
                </a:cubicBezTo>
                <a:cubicBezTo>
                  <a:pt x="2026919" y="2946399"/>
                  <a:pt x="2038349" y="2942589"/>
                  <a:pt x="2051049" y="2938780"/>
                </a:cubicBezTo>
                <a:cubicBezTo>
                  <a:pt x="2051049" y="2940050"/>
                  <a:pt x="2048509" y="2943859"/>
                  <a:pt x="2049779" y="2946400"/>
                </a:cubicBezTo>
                <a:cubicBezTo>
                  <a:pt x="2049779" y="2950210"/>
                  <a:pt x="2052319" y="2954020"/>
                  <a:pt x="2054859" y="2956560"/>
                </a:cubicBezTo>
                <a:cubicBezTo>
                  <a:pt x="2056129" y="2957830"/>
                  <a:pt x="2062479" y="2956560"/>
                  <a:pt x="2062479" y="2955290"/>
                </a:cubicBezTo>
                <a:cubicBezTo>
                  <a:pt x="2065019" y="2943860"/>
                  <a:pt x="2073909" y="2945130"/>
                  <a:pt x="2082799" y="2945130"/>
                </a:cubicBezTo>
                <a:cubicBezTo>
                  <a:pt x="2090419" y="2945130"/>
                  <a:pt x="2099309" y="2943859"/>
                  <a:pt x="2108199" y="2942590"/>
                </a:cubicBezTo>
                <a:cubicBezTo>
                  <a:pt x="2112009" y="2936240"/>
                  <a:pt x="2114549" y="2926080"/>
                  <a:pt x="2127249" y="2938780"/>
                </a:cubicBezTo>
                <a:cubicBezTo>
                  <a:pt x="2132329" y="2943859"/>
                  <a:pt x="2145029" y="2942590"/>
                  <a:pt x="2146299" y="2932430"/>
                </a:cubicBezTo>
                <a:lnTo>
                  <a:pt x="2199639" y="2932430"/>
                </a:lnTo>
                <a:lnTo>
                  <a:pt x="2199639" y="2934970"/>
                </a:lnTo>
                <a:cubicBezTo>
                  <a:pt x="2205989" y="2933699"/>
                  <a:pt x="2212339" y="2931159"/>
                  <a:pt x="2217419" y="2929890"/>
                </a:cubicBezTo>
                <a:cubicBezTo>
                  <a:pt x="2221229" y="2936240"/>
                  <a:pt x="2225039" y="2942590"/>
                  <a:pt x="2230119" y="2950210"/>
                </a:cubicBezTo>
                <a:cubicBezTo>
                  <a:pt x="2239009" y="2926080"/>
                  <a:pt x="2249169" y="2921000"/>
                  <a:pt x="2266949" y="2929890"/>
                </a:cubicBezTo>
                <a:cubicBezTo>
                  <a:pt x="2269489" y="2931160"/>
                  <a:pt x="2269489" y="2937510"/>
                  <a:pt x="2270759" y="2942590"/>
                </a:cubicBezTo>
                <a:cubicBezTo>
                  <a:pt x="2272029" y="2941320"/>
                  <a:pt x="2279649" y="2938780"/>
                  <a:pt x="2279649" y="2937510"/>
                </a:cubicBezTo>
                <a:cubicBezTo>
                  <a:pt x="2278379" y="2927350"/>
                  <a:pt x="2292349" y="2934970"/>
                  <a:pt x="2291079" y="2927350"/>
                </a:cubicBezTo>
                <a:cubicBezTo>
                  <a:pt x="2302509" y="2932430"/>
                  <a:pt x="2305049" y="2924810"/>
                  <a:pt x="2307589" y="2919730"/>
                </a:cubicBezTo>
                <a:cubicBezTo>
                  <a:pt x="2302509" y="2915920"/>
                  <a:pt x="2299969" y="2913380"/>
                  <a:pt x="2296159" y="2909570"/>
                </a:cubicBezTo>
                <a:cubicBezTo>
                  <a:pt x="2297429" y="2908299"/>
                  <a:pt x="2297429" y="2907030"/>
                  <a:pt x="2298699" y="2905759"/>
                </a:cubicBezTo>
                <a:cubicBezTo>
                  <a:pt x="2308859" y="2912109"/>
                  <a:pt x="2319019" y="2918459"/>
                  <a:pt x="2325369" y="2922270"/>
                </a:cubicBezTo>
                <a:cubicBezTo>
                  <a:pt x="2335529" y="2920999"/>
                  <a:pt x="2344419" y="2920999"/>
                  <a:pt x="2353309" y="2919730"/>
                </a:cubicBezTo>
                <a:cubicBezTo>
                  <a:pt x="2362199" y="2918460"/>
                  <a:pt x="2371089" y="2914650"/>
                  <a:pt x="2381249" y="2912109"/>
                </a:cubicBezTo>
                <a:cubicBezTo>
                  <a:pt x="2382519" y="2914649"/>
                  <a:pt x="2383789" y="2915920"/>
                  <a:pt x="2385059" y="2918459"/>
                </a:cubicBezTo>
                <a:cubicBezTo>
                  <a:pt x="2388869" y="2913380"/>
                  <a:pt x="2391409" y="2908299"/>
                  <a:pt x="2396489" y="2899409"/>
                </a:cubicBezTo>
                <a:lnTo>
                  <a:pt x="2396489" y="2919730"/>
                </a:lnTo>
                <a:cubicBezTo>
                  <a:pt x="2407919" y="2912109"/>
                  <a:pt x="2416809" y="2905759"/>
                  <a:pt x="2424429" y="2899409"/>
                </a:cubicBezTo>
                <a:cubicBezTo>
                  <a:pt x="2429509" y="2908299"/>
                  <a:pt x="2433319" y="2917189"/>
                  <a:pt x="2437129" y="2924809"/>
                </a:cubicBezTo>
                <a:cubicBezTo>
                  <a:pt x="2438399" y="2924809"/>
                  <a:pt x="2438399" y="2923539"/>
                  <a:pt x="2439669" y="2923539"/>
                </a:cubicBezTo>
                <a:cubicBezTo>
                  <a:pt x="2438399" y="2918459"/>
                  <a:pt x="2437129" y="2913379"/>
                  <a:pt x="2434589" y="2907029"/>
                </a:cubicBezTo>
                <a:lnTo>
                  <a:pt x="2499359" y="2907029"/>
                </a:lnTo>
                <a:cubicBezTo>
                  <a:pt x="2505709" y="2895599"/>
                  <a:pt x="2519679" y="2894329"/>
                  <a:pt x="2531109" y="2905759"/>
                </a:cubicBezTo>
                <a:cubicBezTo>
                  <a:pt x="2547619" y="2922269"/>
                  <a:pt x="2550159" y="2922269"/>
                  <a:pt x="2560319" y="2898139"/>
                </a:cubicBezTo>
                <a:cubicBezTo>
                  <a:pt x="2565399" y="2900679"/>
                  <a:pt x="2570479" y="2903219"/>
                  <a:pt x="2576829" y="2907029"/>
                </a:cubicBezTo>
                <a:cubicBezTo>
                  <a:pt x="2584449" y="2890519"/>
                  <a:pt x="2597149" y="2890519"/>
                  <a:pt x="2612389" y="2895599"/>
                </a:cubicBezTo>
                <a:cubicBezTo>
                  <a:pt x="2620009" y="2898139"/>
                  <a:pt x="2628899" y="2893059"/>
                  <a:pt x="2637789" y="2890519"/>
                </a:cubicBezTo>
                <a:lnTo>
                  <a:pt x="2644139" y="2896869"/>
                </a:lnTo>
                <a:cubicBezTo>
                  <a:pt x="2651759" y="2894329"/>
                  <a:pt x="2658109" y="2893059"/>
                  <a:pt x="2664459" y="2890519"/>
                </a:cubicBezTo>
                <a:cubicBezTo>
                  <a:pt x="2665730" y="2894329"/>
                  <a:pt x="2665730" y="2896869"/>
                  <a:pt x="2666999" y="2903219"/>
                </a:cubicBezTo>
                <a:cubicBezTo>
                  <a:pt x="2672079" y="2898139"/>
                  <a:pt x="2675889" y="2893059"/>
                  <a:pt x="2682239" y="2886709"/>
                </a:cubicBezTo>
                <a:cubicBezTo>
                  <a:pt x="2687319" y="2893059"/>
                  <a:pt x="2691129" y="2899409"/>
                  <a:pt x="2696209" y="2905759"/>
                </a:cubicBezTo>
                <a:cubicBezTo>
                  <a:pt x="2705099" y="2905759"/>
                  <a:pt x="2719069" y="2913379"/>
                  <a:pt x="2721609" y="2893059"/>
                </a:cubicBezTo>
                <a:cubicBezTo>
                  <a:pt x="2721609" y="2890519"/>
                  <a:pt x="2729230" y="2886709"/>
                  <a:pt x="2733039" y="2885439"/>
                </a:cubicBezTo>
                <a:cubicBezTo>
                  <a:pt x="2740659" y="2884169"/>
                  <a:pt x="2748279" y="2882899"/>
                  <a:pt x="2755899" y="2882899"/>
                </a:cubicBezTo>
                <a:cubicBezTo>
                  <a:pt x="2753359" y="2877819"/>
                  <a:pt x="2750819" y="2874009"/>
                  <a:pt x="2747009" y="2867659"/>
                </a:cubicBezTo>
                <a:cubicBezTo>
                  <a:pt x="2757169" y="2870199"/>
                  <a:pt x="2764789" y="2870199"/>
                  <a:pt x="2771139" y="2872739"/>
                </a:cubicBezTo>
                <a:cubicBezTo>
                  <a:pt x="2785109" y="2879089"/>
                  <a:pt x="2796539" y="2879089"/>
                  <a:pt x="2810509" y="2868929"/>
                </a:cubicBezTo>
                <a:cubicBezTo>
                  <a:pt x="2807969" y="2867659"/>
                  <a:pt x="2805430" y="2865119"/>
                  <a:pt x="2802889" y="2863849"/>
                </a:cubicBezTo>
                <a:cubicBezTo>
                  <a:pt x="2804159" y="2860039"/>
                  <a:pt x="2806699" y="2856229"/>
                  <a:pt x="2807969" y="2852419"/>
                </a:cubicBezTo>
                <a:cubicBezTo>
                  <a:pt x="2813049" y="2837179"/>
                  <a:pt x="2825749" y="2847339"/>
                  <a:pt x="2834639" y="2843529"/>
                </a:cubicBezTo>
                <a:cubicBezTo>
                  <a:pt x="2834639" y="2843529"/>
                  <a:pt x="2839719" y="2848609"/>
                  <a:pt x="2840989" y="2852419"/>
                </a:cubicBezTo>
                <a:cubicBezTo>
                  <a:pt x="2844799" y="2860039"/>
                  <a:pt x="2847339" y="2868929"/>
                  <a:pt x="2851149" y="2877819"/>
                </a:cubicBezTo>
                <a:cubicBezTo>
                  <a:pt x="2874009" y="2863849"/>
                  <a:pt x="2894329" y="2868929"/>
                  <a:pt x="2914649" y="2871469"/>
                </a:cubicBezTo>
                <a:cubicBezTo>
                  <a:pt x="2909569" y="2868929"/>
                  <a:pt x="2905759" y="2866389"/>
                  <a:pt x="2901949" y="2863849"/>
                </a:cubicBezTo>
                <a:cubicBezTo>
                  <a:pt x="2901949" y="2862579"/>
                  <a:pt x="2903219" y="2861309"/>
                  <a:pt x="2903219" y="2860039"/>
                </a:cubicBezTo>
                <a:cubicBezTo>
                  <a:pt x="2908299" y="2861309"/>
                  <a:pt x="2914649" y="2863849"/>
                  <a:pt x="2919730" y="2865119"/>
                </a:cubicBezTo>
                <a:cubicBezTo>
                  <a:pt x="2919730" y="2863849"/>
                  <a:pt x="2919730" y="2862579"/>
                  <a:pt x="2918459" y="2861309"/>
                </a:cubicBezTo>
                <a:cubicBezTo>
                  <a:pt x="2922269" y="2860039"/>
                  <a:pt x="2928619" y="2857499"/>
                  <a:pt x="2929889" y="2858769"/>
                </a:cubicBezTo>
                <a:cubicBezTo>
                  <a:pt x="2937509" y="2874009"/>
                  <a:pt x="2950209" y="2862579"/>
                  <a:pt x="2961639" y="2866389"/>
                </a:cubicBezTo>
                <a:cubicBezTo>
                  <a:pt x="2959099" y="2856229"/>
                  <a:pt x="2957829" y="2848609"/>
                  <a:pt x="2956559" y="2843529"/>
                </a:cubicBezTo>
                <a:cubicBezTo>
                  <a:pt x="2961639" y="2838449"/>
                  <a:pt x="2966719" y="2834639"/>
                  <a:pt x="2974339" y="2829559"/>
                </a:cubicBezTo>
                <a:cubicBezTo>
                  <a:pt x="2974339" y="2835909"/>
                  <a:pt x="2973069" y="2842259"/>
                  <a:pt x="2973069" y="2848609"/>
                </a:cubicBezTo>
                <a:cubicBezTo>
                  <a:pt x="2973069" y="2854959"/>
                  <a:pt x="2974339" y="2861309"/>
                  <a:pt x="2976879" y="2865119"/>
                </a:cubicBezTo>
                <a:cubicBezTo>
                  <a:pt x="2978149" y="2867659"/>
                  <a:pt x="2985769" y="2865119"/>
                  <a:pt x="2990849" y="2863849"/>
                </a:cubicBezTo>
                <a:cubicBezTo>
                  <a:pt x="2999739" y="2860039"/>
                  <a:pt x="3008629" y="2854959"/>
                  <a:pt x="3017519" y="2865119"/>
                </a:cubicBezTo>
                <a:cubicBezTo>
                  <a:pt x="3018790" y="2866389"/>
                  <a:pt x="3023869" y="2865119"/>
                  <a:pt x="3026409" y="2862579"/>
                </a:cubicBezTo>
                <a:cubicBezTo>
                  <a:pt x="3032759" y="2856229"/>
                  <a:pt x="3037839" y="2847339"/>
                  <a:pt x="3045459" y="2861309"/>
                </a:cubicBezTo>
                <a:cubicBezTo>
                  <a:pt x="3046730" y="2862579"/>
                  <a:pt x="3054349" y="2862579"/>
                  <a:pt x="3058159" y="2861309"/>
                </a:cubicBezTo>
                <a:cubicBezTo>
                  <a:pt x="3067049" y="2857499"/>
                  <a:pt x="3074669" y="2853689"/>
                  <a:pt x="3083559" y="2848609"/>
                </a:cubicBezTo>
                <a:cubicBezTo>
                  <a:pt x="3082289" y="2852419"/>
                  <a:pt x="3081019" y="2854959"/>
                  <a:pt x="3081019" y="2857499"/>
                </a:cubicBezTo>
                <a:cubicBezTo>
                  <a:pt x="3091180" y="2862579"/>
                  <a:pt x="3100069" y="2865119"/>
                  <a:pt x="3107690" y="2853689"/>
                </a:cubicBezTo>
                <a:cubicBezTo>
                  <a:pt x="3110230" y="2849879"/>
                  <a:pt x="3119119" y="2849879"/>
                  <a:pt x="3125469" y="2848609"/>
                </a:cubicBezTo>
                <a:cubicBezTo>
                  <a:pt x="3121659" y="2844799"/>
                  <a:pt x="3116580" y="2842259"/>
                  <a:pt x="3111499" y="2838449"/>
                </a:cubicBezTo>
                <a:cubicBezTo>
                  <a:pt x="3133089" y="2825749"/>
                  <a:pt x="3135629" y="2827019"/>
                  <a:pt x="3135629" y="2844799"/>
                </a:cubicBezTo>
                <a:cubicBezTo>
                  <a:pt x="3138169" y="2839719"/>
                  <a:pt x="3139439" y="2835909"/>
                  <a:pt x="3143249" y="2828289"/>
                </a:cubicBezTo>
                <a:cubicBezTo>
                  <a:pt x="3162299" y="2829559"/>
                  <a:pt x="3181349" y="2832099"/>
                  <a:pt x="3201669" y="2833369"/>
                </a:cubicBezTo>
                <a:lnTo>
                  <a:pt x="3201669" y="2839719"/>
                </a:lnTo>
                <a:lnTo>
                  <a:pt x="3194049" y="2839719"/>
                </a:lnTo>
                <a:cubicBezTo>
                  <a:pt x="3178809" y="2840989"/>
                  <a:pt x="3163569" y="2840989"/>
                  <a:pt x="3148329" y="2842259"/>
                </a:cubicBezTo>
                <a:cubicBezTo>
                  <a:pt x="3153409" y="2844799"/>
                  <a:pt x="3159759" y="2848609"/>
                  <a:pt x="3164839" y="2851149"/>
                </a:cubicBezTo>
                <a:cubicBezTo>
                  <a:pt x="3167379" y="2844799"/>
                  <a:pt x="3168649" y="2846069"/>
                  <a:pt x="3174999" y="2848609"/>
                </a:cubicBezTo>
                <a:cubicBezTo>
                  <a:pt x="3183889" y="2851149"/>
                  <a:pt x="3194049" y="2851149"/>
                  <a:pt x="3204209" y="2852419"/>
                </a:cubicBezTo>
                <a:cubicBezTo>
                  <a:pt x="3209289" y="2852419"/>
                  <a:pt x="3214369" y="2853689"/>
                  <a:pt x="3220719" y="2854959"/>
                </a:cubicBezTo>
                <a:cubicBezTo>
                  <a:pt x="3221990" y="2851149"/>
                  <a:pt x="3224530" y="2846069"/>
                  <a:pt x="3227069" y="2839719"/>
                </a:cubicBezTo>
                <a:cubicBezTo>
                  <a:pt x="3241040" y="2862579"/>
                  <a:pt x="3251199" y="2861309"/>
                  <a:pt x="3267710" y="2838449"/>
                </a:cubicBezTo>
                <a:cubicBezTo>
                  <a:pt x="3267710" y="2842259"/>
                  <a:pt x="3268980" y="2844799"/>
                  <a:pt x="3268980" y="2847339"/>
                </a:cubicBezTo>
                <a:cubicBezTo>
                  <a:pt x="3274060" y="2847339"/>
                  <a:pt x="3277870" y="2847339"/>
                  <a:pt x="3282950" y="2846069"/>
                </a:cubicBezTo>
                <a:cubicBezTo>
                  <a:pt x="3281680" y="2848609"/>
                  <a:pt x="3280410" y="2851149"/>
                  <a:pt x="3279140" y="2852419"/>
                </a:cubicBezTo>
                <a:lnTo>
                  <a:pt x="3281680" y="2854959"/>
                </a:lnTo>
                <a:cubicBezTo>
                  <a:pt x="3285490" y="2851149"/>
                  <a:pt x="3289300" y="2847339"/>
                  <a:pt x="3295650" y="2842259"/>
                </a:cubicBezTo>
                <a:cubicBezTo>
                  <a:pt x="3300730" y="2844799"/>
                  <a:pt x="3307080" y="2847339"/>
                  <a:pt x="3312160" y="2849879"/>
                </a:cubicBezTo>
                <a:cubicBezTo>
                  <a:pt x="3317240" y="2846069"/>
                  <a:pt x="3323590" y="2842259"/>
                  <a:pt x="3329940" y="2838449"/>
                </a:cubicBezTo>
                <a:cubicBezTo>
                  <a:pt x="3338830" y="2856229"/>
                  <a:pt x="3350260" y="2858769"/>
                  <a:pt x="3360420" y="2846069"/>
                </a:cubicBezTo>
                <a:cubicBezTo>
                  <a:pt x="3375660" y="2847339"/>
                  <a:pt x="3388360" y="2848609"/>
                  <a:pt x="3397250" y="2848609"/>
                </a:cubicBezTo>
                <a:cubicBezTo>
                  <a:pt x="3398520" y="2839719"/>
                  <a:pt x="3399790" y="2833369"/>
                  <a:pt x="3401060" y="2827019"/>
                </a:cubicBezTo>
                <a:cubicBezTo>
                  <a:pt x="3406140" y="2828289"/>
                  <a:pt x="3409950" y="2829559"/>
                  <a:pt x="3415030" y="2830829"/>
                </a:cubicBezTo>
                <a:cubicBezTo>
                  <a:pt x="3417570" y="2832099"/>
                  <a:pt x="3420110" y="2834639"/>
                  <a:pt x="3422650" y="2835909"/>
                </a:cubicBezTo>
                <a:cubicBezTo>
                  <a:pt x="3418840" y="2837179"/>
                  <a:pt x="3415030" y="2837179"/>
                  <a:pt x="3411220" y="2838449"/>
                </a:cubicBezTo>
                <a:cubicBezTo>
                  <a:pt x="3422650" y="2848609"/>
                  <a:pt x="3431540" y="2846069"/>
                  <a:pt x="3440430" y="2838449"/>
                </a:cubicBezTo>
                <a:cubicBezTo>
                  <a:pt x="3436620" y="2848609"/>
                  <a:pt x="3448050" y="2847339"/>
                  <a:pt x="3449320" y="2847339"/>
                </a:cubicBezTo>
                <a:cubicBezTo>
                  <a:pt x="3465830" y="2840989"/>
                  <a:pt x="3481070" y="2837179"/>
                  <a:pt x="3498850" y="2847339"/>
                </a:cubicBezTo>
                <a:cubicBezTo>
                  <a:pt x="3501390" y="2834639"/>
                  <a:pt x="3503930" y="2824479"/>
                  <a:pt x="3505200" y="2814319"/>
                </a:cubicBezTo>
                <a:cubicBezTo>
                  <a:pt x="3511550" y="2815589"/>
                  <a:pt x="3516630" y="2815589"/>
                  <a:pt x="3522980" y="2816859"/>
                </a:cubicBezTo>
                <a:cubicBezTo>
                  <a:pt x="3528060" y="2816859"/>
                  <a:pt x="3533140" y="2818129"/>
                  <a:pt x="3538220" y="2818129"/>
                </a:cubicBezTo>
                <a:lnTo>
                  <a:pt x="3538220" y="2821939"/>
                </a:lnTo>
                <a:cubicBezTo>
                  <a:pt x="3533140" y="2823209"/>
                  <a:pt x="3529330" y="2824479"/>
                  <a:pt x="3524250" y="2825749"/>
                </a:cubicBezTo>
                <a:lnTo>
                  <a:pt x="3524250" y="2829559"/>
                </a:lnTo>
                <a:cubicBezTo>
                  <a:pt x="3542030" y="2833369"/>
                  <a:pt x="3558540" y="2837179"/>
                  <a:pt x="3576320" y="2839719"/>
                </a:cubicBezTo>
                <a:cubicBezTo>
                  <a:pt x="3580130" y="2840989"/>
                  <a:pt x="3585210" y="2837179"/>
                  <a:pt x="3591560" y="2833369"/>
                </a:cubicBezTo>
                <a:cubicBezTo>
                  <a:pt x="3594100" y="2834639"/>
                  <a:pt x="3600450" y="2837179"/>
                  <a:pt x="3608070" y="2838449"/>
                </a:cubicBezTo>
                <a:cubicBezTo>
                  <a:pt x="3627120" y="2840989"/>
                  <a:pt x="3647440" y="2843529"/>
                  <a:pt x="3662680" y="2827019"/>
                </a:cubicBezTo>
                <a:cubicBezTo>
                  <a:pt x="3663950" y="2840989"/>
                  <a:pt x="3676650" y="2832099"/>
                  <a:pt x="3683000" y="2837179"/>
                </a:cubicBezTo>
                <a:cubicBezTo>
                  <a:pt x="3683000" y="2837179"/>
                  <a:pt x="3689350" y="2832099"/>
                  <a:pt x="3691890" y="2829559"/>
                </a:cubicBezTo>
                <a:cubicBezTo>
                  <a:pt x="3691890" y="2829559"/>
                  <a:pt x="3690620" y="2828289"/>
                  <a:pt x="3690620" y="2827019"/>
                </a:cubicBezTo>
                <a:cubicBezTo>
                  <a:pt x="3693160" y="2828289"/>
                  <a:pt x="3694430" y="2832099"/>
                  <a:pt x="3696970" y="2830829"/>
                </a:cubicBezTo>
                <a:cubicBezTo>
                  <a:pt x="3708400" y="2830829"/>
                  <a:pt x="3718560" y="2829559"/>
                  <a:pt x="3726180" y="2829559"/>
                </a:cubicBezTo>
                <a:cubicBezTo>
                  <a:pt x="3732530" y="2833369"/>
                  <a:pt x="3736340" y="2837179"/>
                  <a:pt x="3738880" y="2835909"/>
                </a:cubicBezTo>
                <a:cubicBezTo>
                  <a:pt x="3754120" y="2834639"/>
                  <a:pt x="3768090" y="2830829"/>
                  <a:pt x="3782060" y="2830829"/>
                </a:cubicBezTo>
                <a:cubicBezTo>
                  <a:pt x="3796030" y="2838449"/>
                  <a:pt x="3793490" y="2824479"/>
                  <a:pt x="3790950" y="2816859"/>
                </a:cubicBezTo>
                <a:cubicBezTo>
                  <a:pt x="3796030" y="2811779"/>
                  <a:pt x="3801110" y="2807969"/>
                  <a:pt x="3802380" y="2806699"/>
                </a:cubicBezTo>
                <a:cubicBezTo>
                  <a:pt x="3810000" y="2806699"/>
                  <a:pt x="3815080" y="2807969"/>
                  <a:pt x="3818890" y="2806699"/>
                </a:cubicBezTo>
                <a:cubicBezTo>
                  <a:pt x="3823969" y="2802889"/>
                  <a:pt x="3827780" y="2796539"/>
                  <a:pt x="3834130" y="2788919"/>
                </a:cubicBezTo>
                <a:cubicBezTo>
                  <a:pt x="3841750" y="2787649"/>
                  <a:pt x="3854450" y="2785109"/>
                  <a:pt x="3868420" y="2782569"/>
                </a:cubicBezTo>
                <a:cubicBezTo>
                  <a:pt x="3868420" y="2782569"/>
                  <a:pt x="3868420" y="2780029"/>
                  <a:pt x="3869690" y="2777489"/>
                </a:cubicBezTo>
                <a:cubicBezTo>
                  <a:pt x="3874770" y="2769869"/>
                  <a:pt x="3887470" y="2767329"/>
                  <a:pt x="3879850" y="2753359"/>
                </a:cubicBezTo>
                <a:cubicBezTo>
                  <a:pt x="3878580" y="2750819"/>
                  <a:pt x="3878580" y="2743199"/>
                  <a:pt x="3881120" y="2740659"/>
                </a:cubicBezTo>
                <a:cubicBezTo>
                  <a:pt x="3890010" y="2729229"/>
                  <a:pt x="3890010" y="2727959"/>
                  <a:pt x="3874770" y="2722879"/>
                </a:cubicBezTo>
                <a:cubicBezTo>
                  <a:pt x="3876040" y="2713989"/>
                  <a:pt x="3867150" y="2702559"/>
                  <a:pt x="3879850" y="2701289"/>
                </a:cubicBezTo>
                <a:cubicBezTo>
                  <a:pt x="3883660" y="2693669"/>
                  <a:pt x="3884930" y="2689859"/>
                  <a:pt x="3887470" y="2686049"/>
                </a:cubicBezTo>
                <a:cubicBezTo>
                  <a:pt x="3888740" y="2683509"/>
                  <a:pt x="3892550" y="2680969"/>
                  <a:pt x="3892550" y="2678429"/>
                </a:cubicBezTo>
                <a:cubicBezTo>
                  <a:pt x="3892550" y="2673349"/>
                  <a:pt x="3890010" y="2666999"/>
                  <a:pt x="3891280" y="2663189"/>
                </a:cubicBezTo>
                <a:cubicBezTo>
                  <a:pt x="3895090" y="2649219"/>
                  <a:pt x="3896360" y="2636519"/>
                  <a:pt x="3873500" y="2631439"/>
                </a:cubicBezTo>
                <a:cubicBezTo>
                  <a:pt x="3882390" y="2627629"/>
                  <a:pt x="3886200" y="2625089"/>
                  <a:pt x="3892550" y="2622549"/>
                </a:cubicBezTo>
                <a:cubicBezTo>
                  <a:pt x="3882390" y="2617469"/>
                  <a:pt x="3873500" y="2613659"/>
                  <a:pt x="3862070" y="2608579"/>
                </a:cubicBezTo>
                <a:lnTo>
                  <a:pt x="3873500" y="2608579"/>
                </a:lnTo>
                <a:lnTo>
                  <a:pt x="3873500" y="2604769"/>
                </a:lnTo>
                <a:cubicBezTo>
                  <a:pt x="3867150" y="2604769"/>
                  <a:pt x="3862070" y="2603499"/>
                  <a:pt x="3855720" y="2603499"/>
                </a:cubicBezTo>
                <a:cubicBezTo>
                  <a:pt x="3855720" y="2604769"/>
                  <a:pt x="3855720" y="2606039"/>
                  <a:pt x="3854450" y="2607309"/>
                </a:cubicBezTo>
                <a:cubicBezTo>
                  <a:pt x="3853180" y="2604769"/>
                  <a:pt x="3851910" y="2602229"/>
                  <a:pt x="3850640" y="2598419"/>
                </a:cubicBezTo>
                <a:cubicBezTo>
                  <a:pt x="3883660" y="2590799"/>
                  <a:pt x="4104640" y="2566669"/>
                  <a:pt x="4084320" y="2562859"/>
                </a:cubicBezTo>
                <a:cubicBezTo>
                  <a:pt x="4094480" y="2553969"/>
                  <a:pt x="4090670" y="2538729"/>
                  <a:pt x="4108450" y="2537459"/>
                </a:cubicBezTo>
                <a:cubicBezTo>
                  <a:pt x="4113530" y="2537459"/>
                  <a:pt x="4122420" y="2528569"/>
                  <a:pt x="4123690" y="2522219"/>
                </a:cubicBezTo>
                <a:cubicBezTo>
                  <a:pt x="4126230" y="2513329"/>
                  <a:pt x="4123690" y="2501899"/>
                  <a:pt x="4126230" y="2493009"/>
                </a:cubicBezTo>
                <a:cubicBezTo>
                  <a:pt x="4128770" y="2480309"/>
                  <a:pt x="4133850" y="2467609"/>
                  <a:pt x="4137660" y="2457449"/>
                </a:cubicBezTo>
                <a:cubicBezTo>
                  <a:pt x="4133850" y="2451099"/>
                  <a:pt x="4130040" y="2444749"/>
                  <a:pt x="4127500" y="2440939"/>
                </a:cubicBezTo>
                <a:cubicBezTo>
                  <a:pt x="4132580" y="2437129"/>
                  <a:pt x="4135120" y="2434589"/>
                  <a:pt x="4138930" y="2433319"/>
                </a:cubicBezTo>
                <a:cubicBezTo>
                  <a:pt x="4137660" y="2432049"/>
                  <a:pt x="4137660" y="2430779"/>
                  <a:pt x="4136390" y="2429509"/>
                </a:cubicBezTo>
                <a:cubicBezTo>
                  <a:pt x="4132580" y="2430779"/>
                  <a:pt x="4128770" y="2432049"/>
                  <a:pt x="4124960" y="2433319"/>
                </a:cubicBezTo>
                <a:cubicBezTo>
                  <a:pt x="4146550" y="2415539"/>
                  <a:pt x="4151630" y="2382519"/>
                  <a:pt x="4133850" y="2367279"/>
                </a:cubicBezTo>
                <a:cubicBezTo>
                  <a:pt x="4132580" y="2369819"/>
                  <a:pt x="4130040" y="2372359"/>
                  <a:pt x="4128770" y="2374899"/>
                </a:cubicBezTo>
                <a:cubicBezTo>
                  <a:pt x="4123690" y="2366009"/>
                  <a:pt x="4109720" y="2363469"/>
                  <a:pt x="4116070" y="2349499"/>
                </a:cubicBezTo>
                <a:cubicBezTo>
                  <a:pt x="4116070" y="2349499"/>
                  <a:pt x="4114800" y="2346959"/>
                  <a:pt x="4113530" y="2346959"/>
                </a:cubicBezTo>
                <a:cubicBezTo>
                  <a:pt x="4107180" y="2344419"/>
                  <a:pt x="4108450" y="2340609"/>
                  <a:pt x="4105910" y="2335529"/>
                </a:cubicBezTo>
                <a:cubicBezTo>
                  <a:pt x="4102100" y="2324099"/>
                  <a:pt x="4103370" y="2312669"/>
                  <a:pt x="4103370" y="2302509"/>
                </a:cubicBezTo>
                <a:lnTo>
                  <a:pt x="4103370" y="2256789"/>
                </a:lnTo>
                <a:cubicBezTo>
                  <a:pt x="4103370" y="2246629"/>
                  <a:pt x="4108450" y="2241549"/>
                  <a:pt x="4118610" y="2244089"/>
                </a:cubicBezTo>
                <a:cubicBezTo>
                  <a:pt x="4118610" y="2244089"/>
                  <a:pt x="4119880" y="2242819"/>
                  <a:pt x="4121150" y="2242819"/>
                </a:cubicBezTo>
                <a:cubicBezTo>
                  <a:pt x="4117340" y="2240279"/>
                  <a:pt x="4114800" y="2239009"/>
                  <a:pt x="4112260" y="2236469"/>
                </a:cubicBezTo>
                <a:cubicBezTo>
                  <a:pt x="4112260" y="2235199"/>
                  <a:pt x="4113530" y="2233929"/>
                  <a:pt x="4113530" y="2232659"/>
                </a:cubicBezTo>
                <a:cubicBezTo>
                  <a:pt x="4122420" y="2235199"/>
                  <a:pt x="4131310" y="2239009"/>
                  <a:pt x="4137660" y="2241549"/>
                </a:cubicBezTo>
                <a:cubicBezTo>
                  <a:pt x="4145280" y="2231389"/>
                  <a:pt x="4151630" y="2223769"/>
                  <a:pt x="4156710" y="2218689"/>
                </a:cubicBezTo>
                <a:lnTo>
                  <a:pt x="4156710" y="2195829"/>
                </a:lnTo>
                <a:cubicBezTo>
                  <a:pt x="4154170" y="2195829"/>
                  <a:pt x="4150360" y="2197099"/>
                  <a:pt x="4146550" y="2197099"/>
                </a:cubicBezTo>
                <a:cubicBezTo>
                  <a:pt x="4144010" y="2190749"/>
                  <a:pt x="4142740" y="2184399"/>
                  <a:pt x="4140200" y="2175509"/>
                </a:cubicBezTo>
                <a:cubicBezTo>
                  <a:pt x="4146550" y="2179319"/>
                  <a:pt x="4149090" y="2181859"/>
                  <a:pt x="4151630" y="2183129"/>
                </a:cubicBezTo>
                <a:cubicBezTo>
                  <a:pt x="4154170" y="2181859"/>
                  <a:pt x="4157980" y="2180589"/>
                  <a:pt x="4161790" y="2178049"/>
                </a:cubicBezTo>
                <a:cubicBezTo>
                  <a:pt x="4160520" y="2176779"/>
                  <a:pt x="4159250" y="2175509"/>
                  <a:pt x="4159250" y="2174239"/>
                </a:cubicBezTo>
                <a:cubicBezTo>
                  <a:pt x="4155440" y="2174239"/>
                  <a:pt x="4151630" y="2172969"/>
                  <a:pt x="4150360" y="2172969"/>
                </a:cubicBezTo>
                <a:cubicBezTo>
                  <a:pt x="4152900" y="2165349"/>
                  <a:pt x="4157980" y="2157729"/>
                  <a:pt x="4155440" y="2153919"/>
                </a:cubicBezTo>
                <a:cubicBezTo>
                  <a:pt x="4149090" y="2137409"/>
                  <a:pt x="4155440" y="2124709"/>
                  <a:pt x="4161790" y="2110739"/>
                </a:cubicBezTo>
                <a:cubicBezTo>
                  <a:pt x="4163060" y="2106929"/>
                  <a:pt x="4161790" y="2103119"/>
                  <a:pt x="4161790" y="2099309"/>
                </a:cubicBezTo>
                <a:cubicBezTo>
                  <a:pt x="4163060" y="2082799"/>
                  <a:pt x="4164330" y="2067559"/>
                  <a:pt x="4165599" y="2044699"/>
                </a:cubicBezTo>
                <a:cubicBezTo>
                  <a:pt x="4160519" y="2042159"/>
                  <a:pt x="4152899" y="2035809"/>
                  <a:pt x="4144009" y="2030729"/>
                </a:cubicBezTo>
                <a:cubicBezTo>
                  <a:pt x="4136389" y="2026919"/>
                  <a:pt x="4128769" y="2025649"/>
                  <a:pt x="4121149" y="2023109"/>
                </a:cubicBezTo>
                <a:cubicBezTo>
                  <a:pt x="4117340" y="2021839"/>
                  <a:pt x="4112259" y="2023109"/>
                  <a:pt x="4108449" y="2021839"/>
                </a:cubicBezTo>
                <a:cubicBezTo>
                  <a:pt x="4076699" y="2018029"/>
                  <a:pt x="4043679" y="2012949"/>
                  <a:pt x="4011929" y="2009139"/>
                </a:cubicBezTo>
                <a:cubicBezTo>
                  <a:pt x="3985259" y="2005329"/>
                  <a:pt x="3958589" y="2001519"/>
                  <a:pt x="3933189" y="1997709"/>
                </a:cubicBezTo>
                <a:cubicBezTo>
                  <a:pt x="3926839" y="1996439"/>
                  <a:pt x="3920489" y="1993899"/>
                  <a:pt x="3912869" y="1993899"/>
                </a:cubicBezTo>
                <a:cubicBezTo>
                  <a:pt x="3896359" y="1992629"/>
                  <a:pt x="3878579" y="1992629"/>
                  <a:pt x="3862069" y="1992629"/>
                </a:cubicBezTo>
                <a:cubicBezTo>
                  <a:pt x="3853179" y="1992629"/>
                  <a:pt x="3845559" y="1992629"/>
                  <a:pt x="3836669" y="1991359"/>
                </a:cubicBezTo>
                <a:cubicBezTo>
                  <a:pt x="3821429" y="1990089"/>
                  <a:pt x="3806189" y="1987549"/>
                  <a:pt x="3790949" y="1986279"/>
                </a:cubicBezTo>
                <a:lnTo>
                  <a:pt x="3790949" y="1982469"/>
                </a:lnTo>
                <a:cubicBezTo>
                  <a:pt x="3829049" y="1979929"/>
                  <a:pt x="3868419" y="1976119"/>
                  <a:pt x="3907789" y="1983739"/>
                </a:cubicBezTo>
                <a:cubicBezTo>
                  <a:pt x="3906519" y="1979929"/>
                  <a:pt x="3905249" y="1976119"/>
                  <a:pt x="3903979" y="1973579"/>
                </a:cubicBezTo>
                <a:cubicBezTo>
                  <a:pt x="3912869" y="1972309"/>
                  <a:pt x="3919219" y="1964689"/>
                  <a:pt x="3928109" y="1973579"/>
                </a:cubicBezTo>
                <a:cubicBezTo>
                  <a:pt x="3929379" y="1974849"/>
                  <a:pt x="3936999" y="1971039"/>
                  <a:pt x="3942079" y="1969769"/>
                </a:cubicBezTo>
                <a:lnTo>
                  <a:pt x="3942079" y="1967229"/>
                </a:lnTo>
                <a:lnTo>
                  <a:pt x="3930649" y="1967229"/>
                </a:lnTo>
                <a:cubicBezTo>
                  <a:pt x="3943349" y="1957069"/>
                  <a:pt x="3952240" y="1948179"/>
                  <a:pt x="3961129" y="1941829"/>
                </a:cubicBezTo>
                <a:cubicBezTo>
                  <a:pt x="3968749" y="1943099"/>
                  <a:pt x="3976369" y="1944369"/>
                  <a:pt x="3981449" y="1945639"/>
                </a:cubicBezTo>
                <a:cubicBezTo>
                  <a:pt x="3982719" y="1921509"/>
                  <a:pt x="3962399" y="1920239"/>
                  <a:pt x="3947159" y="1910079"/>
                </a:cubicBezTo>
                <a:cubicBezTo>
                  <a:pt x="3953509" y="1906269"/>
                  <a:pt x="3957319" y="1902459"/>
                  <a:pt x="3962399" y="1901189"/>
                </a:cubicBezTo>
                <a:cubicBezTo>
                  <a:pt x="3976369" y="1897379"/>
                  <a:pt x="3994149" y="1907539"/>
                  <a:pt x="4003040" y="1885949"/>
                </a:cubicBezTo>
                <a:cubicBezTo>
                  <a:pt x="4004310" y="1884679"/>
                  <a:pt x="4008119" y="1884679"/>
                  <a:pt x="4014469" y="1882139"/>
                </a:cubicBezTo>
                <a:cubicBezTo>
                  <a:pt x="4010660" y="1878329"/>
                  <a:pt x="4006849" y="1875789"/>
                  <a:pt x="4004310" y="1873249"/>
                </a:cubicBezTo>
                <a:cubicBezTo>
                  <a:pt x="4006850" y="1871979"/>
                  <a:pt x="4010660" y="1870709"/>
                  <a:pt x="4010660" y="1870709"/>
                </a:cubicBezTo>
                <a:cubicBezTo>
                  <a:pt x="4019550" y="1877059"/>
                  <a:pt x="4025900" y="1882139"/>
                  <a:pt x="4033519" y="1887219"/>
                </a:cubicBezTo>
                <a:cubicBezTo>
                  <a:pt x="4034790" y="1885949"/>
                  <a:pt x="4036060" y="1884679"/>
                  <a:pt x="4037329" y="1882139"/>
                </a:cubicBezTo>
                <a:cubicBezTo>
                  <a:pt x="4033519" y="1877059"/>
                  <a:pt x="4030979" y="1871979"/>
                  <a:pt x="4027169" y="1866899"/>
                </a:cubicBezTo>
                <a:cubicBezTo>
                  <a:pt x="4043679" y="1855469"/>
                  <a:pt x="4044949" y="1849119"/>
                  <a:pt x="4032249" y="1817369"/>
                </a:cubicBezTo>
                <a:cubicBezTo>
                  <a:pt x="4041140" y="1816099"/>
                  <a:pt x="4050029" y="1813559"/>
                  <a:pt x="4057649" y="1812289"/>
                </a:cubicBezTo>
                <a:cubicBezTo>
                  <a:pt x="4058919" y="1803399"/>
                  <a:pt x="4063999" y="1794509"/>
                  <a:pt x="4062729" y="1786889"/>
                </a:cubicBezTo>
                <a:cubicBezTo>
                  <a:pt x="4058919" y="1764029"/>
                  <a:pt x="4081779" y="1753869"/>
                  <a:pt x="4086859" y="1734819"/>
                </a:cubicBezTo>
                <a:cubicBezTo>
                  <a:pt x="4086859" y="1733549"/>
                  <a:pt x="4091939" y="1732279"/>
                  <a:pt x="4093209" y="1733549"/>
                </a:cubicBezTo>
                <a:cubicBezTo>
                  <a:pt x="4104639" y="1737359"/>
                  <a:pt x="4108449" y="1728469"/>
                  <a:pt x="4112259" y="1722119"/>
                </a:cubicBezTo>
                <a:cubicBezTo>
                  <a:pt x="4113529" y="1719579"/>
                  <a:pt x="4114799" y="1717039"/>
                  <a:pt x="4116069" y="1715769"/>
                </a:cubicBezTo>
                <a:cubicBezTo>
                  <a:pt x="4127499" y="1709419"/>
                  <a:pt x="4138929" y="1704339"/>
                  <a:pt x="4151629" y="1697989"/>
                </a:cubicBezTo>
                <a:cubicBezTo>
                  <a:pt x="4138929" y="1678939"/>
                  <a:pt x="4122419" y="1687829"/>
                  <a:pt x="4108449" y="1685289"/>
                </a:cubicBezTo>
                <a:lnTo>
                  <a:pt x="4108449" y="1680209"/>
                </a:lnTo>
                <a:cubicBezTo>
                  <a:pt x="4117339" y="1678939"/>
                  <a:pt x="4126229" y="1677669"/>
                  <a:pt x="4136389" y="1676399"/>
                </a:cubicBezTo>
                <a:cubicBezTo>
                  <a:pt x="4130039" y="1675129"/>
                  <a:pt x="4124959" y="1673859"/>
                  <a:pt x="4119879" y="1672589"/>
                </a:cubicBezTo>
                <a:cubicBezTo>
                  <a:pt x="4126229" y="1666239"/>
                  <a:pt x="4131309" y="1659889"/>
                  <a:pt x="4137659" y="1654809"/>
                </a:cubicBezTo>
                <a:cubicBezTo>
                  <a:pt x="4138929" y="1653539"/>
                  <a:pt x="4142739" y="1652269"/>
                  <a:pt x="4144009" y="1652269"/>
                </a:cubicBezTo>
                <a:cubicBezTo>
                  <a:pt x="4147819" y="1653539"/>
                  <a:pt x="4151629" y="1657349"/>
                  <a:pt x="4154169" y="1659889"/>
                </a:cubicBezTo>
                <a:cubicBezTo>
                  <a:pt x="4155439" y="1656079"/>
                  <a:pt x="4156709" y="1650999"/>
                  <a:pt x="4159249" y="1647189"/>
                </a:cubicBezTo>
                <a:cubicBezTo>
                  <a:pt x="4164329" y="1640839"/>
                  <a:pt x="4170679" y="1635759"/>
                  <a:pt x="4175759" y="1630679"/>
                </a:cubicBezTo>
                <a:cubicBezTo>
                  <a:pt x="4182109" y="1638299"/>
                  <a:pt x="4188459" y="1645919"/>
                  <a:pt x="4194809" y="1654809"/>
                </a:cubicBezTo>
                <a:cubicBezTo>
                  <a:pt x="4196079" y="1654809"/>
                  <a:pt x="4197349" y="1653539"/>
                  <a:pt x="4197349" y="1653539"/>
                </a:cubicBezTo>
                <a:cubicBezTo>
                  <a:pt x="4196079" y="1640839"/>
                  <a:pt x="4196079" y="1628139"/>
                  <a:pt x="4194809" y="1615439"/>
                </a:cubicBezTo>
                <a:cubicBezTo>
                  <a:pt x="4199889" y="1616709"/>
                  <a:pt x="4203699" y="1616709"/>
                  <a:pt x="4207509" y="1617979"/>
                </a:cubicBezTo>
                <a:cubicBezTo>
                  <a:pt x="4208779" y="1616709"/>
                  <a:pt x="4208779" y="1615439"/>
                  <a:pt x="4210049" y="1615439"/>
                </a:cubicBezTo>
                <a:cubicBezTo>
                  <a:pt x="4206239" y="1614169"/>
                  <a:pt x="4203699" y="1612899"/>
                  <a:pt x="4199889" y="1611629"/>
                </a:cubicBezTo>
                <a:cubicBezTo>
                  <a:pt x="4206239" y="1604009"/>
                  <a:pt x="4210049" y="1598929"/>
                  <a:pt x="4211319" y="1597659"/>
                </a:cubicBezTo>
                <a:lnTo>
                  <a:pt x="4211319" y="1573529"/>
                </a:lnTo>
                <a:cubicBezTo>
                  <a:pt x="4208779" y="1572259"/>
                  <a:pt x="4206239" y="1569719"/>
                  <a:pt x="4202429" y="1568449"/>
                </a:cubicBezTo>
                <a:cubicBezTo>
                  <a:pt x="4199889" y="1567179"/>
                  <a:pt x="4197349" y="1565909"/>
                  <a:pt x="4194809" y="1565909"/>
                </a:cubicBezTo>
                <a:cubicBezTo>
                  <a:pt x="4197349" y="1563369"/>
                  <a:pt x="4202429" y="1559559"/>
                  <a:pt x="4203699" y="1559559"/>
                </a:cubicBezTo>
                <a:cubicBezTo>
                  <a:pt x="4212589" y="1564639"/>
                  <a:pt x="4210049" y="1550669"/>
                  <a:pt x="4215129" y="1551939"/>
                </a:cubicBezTo>
                <a:cubicBezTo>
                  <a:pt x="4215129" y="1548129"/>
                  <a:pt x="4215129" y="1540509"/>
                  <a:pt x="4213859" y="1540509"/>
                </a:cubicBezTo>
                <a:cubicBezTo>
                  <a:pt x="4197349" y="1534159"/>
                  <a:pt x="4199889" y="1520189"/>
                  <a:pt x="4196079" y="1511299"/>
                </a:cubicBezTo>
                <a:close/>
                <a:moveTo>
                  <a:pt x="234949" y="990600"/>
                </a:moveTo>
                <a:lnTo>
                  <a:pt x="271779" y="990600"/>
                </a:lnTo>
                <a:cubicBezTo>
                  <a:pt x="262889" y="1002030"/>
                  <a:pt x="241299" y="1002030"/>
                  <a:pt x="234949" y="990600"/>
                </a:cubicBezTo>
                <a:close/>
                <a:moveTo>
                  <a:pt x="488949" y="1507490"/>
                </a:moveTo>
                <a:lnTo>
                  <a:pt x="488949" y="1502410"/>
                </a:lnTo>
                <a:cubicBezTo>
                  <a:pt x="505459" y="1501140"/>
                  <a:pt x="523239" y="1499870"/>
                  <a:pt x="539749" y="1499870"/>
                </a:cubicBezTo>
                <a:cubicBezTo>
                  <a:pt x="521969" y="1499870"/>
                  <a:pt x="506729" y="1515110"/>
                  <a:pt x="488949" y="1507490"/>
                </a:cubicBezTo>
                <a:close/>
                <a:moveTo>
                  <a:pt x="182879" y="2123440"/>
                </a:moveTo>
                <a:cubicBezTo>
                  <a:pt x="190499" y="2115820"/>
                  <a:pt x="196849" y="2110740"/>
                  <a:pt x="199389" y="2106930"/>
                </a:cubicBezTo>
                <a:cubicBezTo>
                  <a:pt x="205739" y="2112010"/>
                  <a:pt x="209549" y="2115820"/>
                  <a:pt x="213359" y="2119630"/>
                </a:cubicBezTo>
                <a:cubicBezTo>
                  <a:pt x="204469" y="2119630"/>
                  <a:pt x="195579" y="2120900"/>
                  <a:pt x="182879" y="2123440"/>
                </a:cubicBezTo>
                <a:close/>
                <a:moveTo>
                  <a:pt x="271779" y="2117090"/>
                </a:moveTo>
                <a:lnTo>
                  <a:pt x="238759" y="2117090"/>
                </a:lnTo>
                <a:cubicBezTo>
                  <a:pt x="237489" y="2117090"/>
                  <a:pt x="236219" y="2112010"/>
                  <a:pt x="233679" y="2108200"/>
                </a:cubicBezTo>
                <a:cubicBezTo>
                  <a:pt x="248919" y="2109470"/>
                  <a:pt x="260349" y="2110740"/>
                  <a:pt x="271779" y="2112010"/>
                </a:cubicBezTo>
                <a:lnTo>
                  <a:pt x="271779" y="2117090"/>
                </a:lnTo>
                <a:close/>
                <a:moveTo>
                  <a:pt x="280669" y="2115820"/>
                </a:moveTo>
                <a:cubicBezTo>
                  <a:pt x="279399" y="2114550"/>
                  <a:pt x="279399" y="2113280"/>
                  <a:pt x="278129" y="2113280"/>
                </a:cubicBezTo>
                <a:cubicBezTo>
                  <a:pt x="283209" y="2109470"/>
                  <a:pt x="289559" y="2106930"/>
                  <a:pt x="294639" y="2103120"/>
                </a:cubicBezTo>
                <a:cubicBezTo>
                  <a:pt x="298449" y="2099310"/>
                  <a:pt x="299719" y="2092960"/>
                  <a:pt x="303529" y="2086610"/>
                </a:cubicBezTo>
                <a:cubicBezTo>
                  <a:pt x="313689" y="2106930"/>
                  <a:pt x="335279" y="2100580"/>
                  <a:pt x="354329" y="2105660"/>
                </a:cubicBezTo>
                <a:cubicBezTo>
                  <a:pt x="328929" y="2108200"/>
                  <a:pt x="304799" y="2112010"/>
                  <a:pt x="280669" y="2115820"/>
                </a:cubicBezTo>
                <a:close/>
                <a:moveTo>
                  <a:pt x="114299" y="2428240"/>
                </a:moveTo>
                <a:cubicBezTo>
                  <a:pt x="115569" y="2428240"/>
                  <a:pt x="115569" y="2428240"/>
                  <a:pt x="114299" y="2428240"/>
                </a:cubicBezTo>
                <a:close/>
                <a:moveTo>
                  <a:pt x="345439" y="2609850"/>
                </a:moveTo>
                <a:cubicBezTo>
                  <a:pt x="344169" y="2600960"/>
                  <a:pt x="342899" y="2594610"/>
                  <a:pt x="341629" y="2585720"/>
                </a:cubicBezTo>
                <a:cubicBezTo>
                  <a:pt x="350519" y="2588260"/>
                  <a:pt x="355599" y="2589530"/>
                  <a:pt x="360679" y="2592070"/>
                </a:cubicBezTo>
                <a:cubicBezTo>
                  <a:pt x="355599" y="2597150"/>
                  <a:pt x="351789" y="2602230"/>
                  <a:pt x="345439" y="2609850"/>
                </a:cubicBezTo>
                <a:close/>
                <a:moveTo>
                  <a:pt x="636269" y="1050290"/>
                </a:moveTo>
                <a:cubicBezTo>
                  <a:pt x="627379" y="1051560"/>
                  <a:pt x="618489" y="1055370"/>
                  <a:pt x="610869" y="1055370"/>
                </a:cubicBezTo>
                <a:cubicBezTo>
                  <a:pt x="601979" y="1056640"/>
                  <a:pt x="593089" y="1055370"/>
                  <a:pt x="582929" y="1055370"/>
                </a:cubicBezTo>
                <a:cubicBezTo>
                  <a:pt x="581659" y="1054100"/>
                  <a:pt x="580389" y="1050290"/>
                  <a:pt x="579119" y="1046480"/>
                </a:cubicBezTo>
                <a:cubicBezTo>
                  <a:pt x="588009" y="1043940"/>
                  <a:pt x="596899" y="1040130"/>
                  <a:pt x="607059" y="1037590"/>
                </a:cubicBezTo>
                <a:cubicBezTo>
                  <a:pt x="607059" y="1041400"/>
                  <a:pt x="605789" y="1043940"/>
                  <a:pt x="605789" y="1047750"/>
                </a:cubicBezTo>
                <a:cubicBezTo>
                  <a:pt x="617219" y="1040130"/>
                  <a:pt x="627379" y="1041400"/>
                  <a:pt x="636269" y="1050290"/>
                </a:cubicBezTo>
                <a:cubicBezTo>
                  <a:pt x="650239" y="1040130"/>
                  <a:pt x="652779" y="1041400"/>
                  <a:pt x="656589" y="1062990"/>
                </a:cubicBezTo>
                <a:cubicBezTo>
                  <a:pt x="648969" y="1057910"/>
                  <a:pt x="642619" y="1054100"/>
                  <a:pt x="636269" y="1050290"/>
                </a:cubicBezTo>
                <a:close/>
                <a:moveTo>
                  <a:pt x="684529" y="1047750"/>
                </a:moveTo>
                <a:cubicBezTo>
                  <a:pt x="687069" y="1045210"/>
                  <a:pt x="689609" y="1042670"/>
                  <a:pt x="690879" y="1040130"/>
                </a:cubicBezTo>
                <a:cubicBezTo>
                  <a:pt x="699769" y="1051560"/>
                  <a:pt x="699769" y="1051560"/>
                  <a:pt x="680719" y="1060450"/>
                </a:cubicBezTo>
                <a:lnTo>
                  <a:pt x="661669" y="1045210"/>
                </a:lnTo>
                <a:cubicBezTo>
                  <a:pt x="674369" y="1035050"/>
                  <a:pt x="681989" y="1035050"/>
                  <a:pt x="684529" y="1047750"/>
                </a:cubicBezTo>
                <a:close/>
                <a:moveTo>
                  <a:pt x="694689" y="2744470"/>
                </a:moveTo>
                <a:cubicBezTo>
                  <a:pt x="695959" y="2743200"/>
                  <a:pt x="697229" y="2743200"/>
                  <a:pt x="698499" y="2741930"/>
                </a:cubicBezTo>
                <a:cubicBezTo>
                  <a:pt x="699769" y="2744470"/>
                  <a:pt x="702309" y="2747010"/>
                  <a:pt x="704849" y="2750820"/>
                </a:cubicBezTo>
                <a:cubicBezTo>
                  <a:pt x="702309" y="2750820"/>
                  <a:pt x="699769" y="2750820"/>
                  <a:pt x="697229" y="2752090"/>
                </a:cubicBezTo>
                <a:cubicBezTo>
                  <a:pt x="695959" y="2748280"/>
                  <a:pt x="695959" y="2745740"/>
                  <a:pt x="694689" y="2744470"/>
                </a:cubicBezTo>
                <a:close/>
                <a:moveTo>
                  <a:pt x="772159" y="2735580"/>
                </a:moveTo>
                <a:cubicBezTo>
                  <a:pt x="773429" y="2739390"/>
                  <a:pt x="774699" y="2741930"/>
                  <a:pt x="777239" y="2744470"/>
                </a:cubicBezTo>
                <a:lnTo>
                  <a:pt x="773429" y="2744470"/>
                </a:lnTo>
                <a:cubicBezTo>
                  <a:pt x="773429" y="2741930"/>
                  <a:pt x="773429" y="2739390"/>
                  <a:pt x="772159" y="2735580"/>
                </a:cubicBezTo>
                <a:close/>
                <a:moveTo>
                  <a:pt x="876299" y="3018790"/>
                </a:moveTo>
                <a:cubicBezTo>
                  <a:pt x="872489" y="3012440"/>
                  <a:pt x="869949" y="3007360"/>
                  <a:pt x="867409" y="3002280"/>
                </a:cubicBezTo>
                <a:lnTo>
                  <a:pt x="873759" y="2995930"/>
                </a:lnTo>
                <a:cubicBezTo>
                  <a:pt x="882649" y="3002280"/>
                  <a:pt x="883919" y="3012440"/>
                  <a:pt x="876299" y="3018790"/>
                </a:cubicBezTo>
                <a:close/>
                <a:moveTo>
                  <a:pt x="1198879" y="3044190"/>
                </a:moveTo>
                <a:cubicBezTo>
                  <a:pt x="1193799" y="3041650"/>
                  <a:pt x="1188719" y="3040380"/>
                  <a:pt x="1183639" y="3037840"/>
                </a:cubicBezTo>
                <a:cubicBezTo>
                  <a:pt x="1188719" y="3032760"/>
                  <a:pt x="1193799" y="3027680"/>
                  <a:pt x="1197609" y="3025140"/>
                </a:cubicBezTo>
                <a:lnTo>
                  <a:pt x="1212849" y="3036570"/>
                </a:lnTo>
                <a:cubicBezTo>
                  <a:pt x="1209039" y="3039110"/>
                  <a:pt x="1203959" y="3041650"/>
                  <a:pt x="1198879" y="3044190"/>
                </a:cubicBezTo>
                <a:close/>
                <a:moveTo>
                  <a:pt x="3445509" y="2828290"/>
                </a:moveTo>
                <a:cubicBezTo>
                  <a:pt x="3444239" y="2829560"/>
                  <a:pt x="3445509" y="2832100"/>
                  <a:pt x="3445509" y="2834640"/>
                </a:cubicBezTo>
                <a:lnTo>
                  <a:pt x="3426459" y="2838450"/>
                </a:lnTo>
                <a:cubicBezTo>
                  <a:pt x="3423919" y="2827020"/>
                  <a:pt x="3428999" y="2820670"/>
                  <a:pt x="3440429" y="2819400"/>
                </a:cubicBezTo>
                <a:cubicBezTo>
                  <a:pt x="3444239" y="2819400"/>
                  <a:pt x="3449319" y="2816860"/>
                  <a:pt x="3455669" y="2816860"/>
                </a:cubicBezTo>
                <a:cubicBezTo>
                  <a:pt x="3451859" y="2820670"/>
                  <a:pt x="3448049" y="2823210"/>
                  <a:pt x="3445509" y="2828290"/>
                </a:cubicBezTo>
                <a:close/>
                <a:moveTo>
                  <a:pt x="3470909" y="2825750"/>
                </a:moveTo>
                <a:cubicBezTo>
                  <a:pt x="3465829" y="2824480"/>
                  <a:pt x="3462019" y="2820670"/>
                  <a:pt x="3458209" y="2818130"/>
                </a:cubicBezTo>
                <a:cubicBezTo>
                  <a:pt x="3463289" y="2811780"/>
                  <a:pt x="3467099" y="2807970"/>
                  <a:pt x="3469639" y="2804160"/>
                </a:cubicBezTo>
                <a:cubicBezTo>
                  <a:pt x="3474719" y="2810510"/>
                  <a:pt x="3479799" y="2815590"/>
                  <a:pt x="3484879" y="2823210"/>
                </a:cubicBezTo>
                <a:cubicBezTo>
                  <a:pt x="3481069" y="2824480"/>
                  <a:pt x="3475989" y="2825750"/>
                  <a:pt x="3470909" y="2825750"/>
                </a:cubicBezTo>
                <a:close/>
                <a:moveTo>
                  <a:pt x="3604259" y="1967230"/>
                </a:moveTo>
                <a:cubicBezTo>
                  <a:pt x="3604259" y="1964690"/>
                  <a:pt x="3604259" y="1963420"/>
                  <a:pt x="3602989" y="1960880"/>
                </a:cubicBezTo>
                <a:lnTo>
                  <a:pt x="3629659" y="1957070"/>
                </a:lnTo>
                <a:cubicBezTo>
                  <a:pt x="3629659" y="1959610"/>
                  <a:pt x="3630929" y="1962150"/>
                  <a:pt x="3630929" y="1964690"/>
                </a:cubicBezTo>
                <a:cubicBezTo>
                  <a:pt x="3620769" y="1964690"/>
                  <a:pt x="3611879" y="1965960"/>
                  <a:pt x="3604259" y="1967230"/>
                </a:cubicBezTo>
                <a:close/>
                <a:moveTo>
                  <a:pt x="3670299" y="1969770"/>
                </a:moveTo>
                <a:cubicBezTo>
                  <a:pt x="3662679" y="1969770"/>
                  <a:pt x="3653789" y="1969770"/>
                  <a:pt x="3646169" y="1967230"/>
                </a:cubicBezTo>
                <a:cubicBezTo>
                  <a:pt x="3642359" y="1965960"/>
                  <a:pt x="3641089" y="1960880"/>
                  <a:pt x="3637279" y="1958340"/>
                </a:cubicBezTo>
                <a:cubicBezTo>
                  <a:pt x="3638549" y="1957070"/>
                  <a:pt x="3638549" y="1955800"/>
                  <a:pt x="3639819" y="1954530"/>
                </a:cubicBezTo>
                <a:cubicBezTo>
                  <a:pt x="3651249" y="1957070"/>
                  <a:pt x="3661409" y="1958340"/>
                  <a:pt x="3671569" y="1960880"/>
                </a:cubicBezTo>
                <a:cubicBezTo>
                  <a:pt x="3670299" y="1964690"/>
                  <a:pt x="3670299" y="1968500"/>
                  <a:pt x="3670299" y="1969770"/>
                </a:cubicBezTo>
                <a:close/>
                <a:moveTo>
                  <a:pt x="3727449" y="1968500"/>
                </a:moveTo>
                <a:cubicBezTo>
                  <a:pt x="3718559" y="1967230"/>
                  <a:pt x="3709669" y="1960880"/>
                  <a:pt x="3700779" y="1969770"/>
                </a:cubicBezTo>
                <a:cubicBezTo>
                  <a:pt x="3699509" y="1971040"/>
                  <a:pt x="3691889" y="1967230"/>
                  <a:pt x="3688079" y="1965960"/>
                </a:cubicBezTo>
                <a:cubicBezTo>
                  <a:pt x="3688079" y="1964690"/>
                  <a:pt x="3689349" y="1962150"/>
                  <a:pt x="3689349" y="1960880"/>
                </a:cubicBezTo>
                <a:lnTo>
                  <a:pt x="3731259" y="1960880"/>
                </a:lnTo>
                <a:cubicBezTo>
                  <a:pt x="3732529" y="1960880"/>
                  <a:pt x="3733799" y="1964690"/>
                  <a:pt x="3735069" y="1967230"/>
                </a:cubicBezTo>
                <a:cubicBezTo>
                  <a:pt x="3731259" y="1967230"/>
                  <a:pt x="3728719" y="1968500"/>
                  <a:pt x="3727449" y="1968500"/>
                </a:cubicBezTo>
                <a:close/>
                <a:moveTo>
                  <a:pt x="3848099" y="2598420"/>
                </a:moveTo>
                <a:cubicBezTo>
                  <a:pt x="3846829" y="2599690"/>
                  <a:pt x="3846829" y="2600960"/>
                  <a:pt x="3846829" y="2599690"/>
                </a:cubicBezTo>
                <a:cubicBezTo>
                  <a:pt x="3845559" y="2599690"/>
                  <a:pt x="3845559" y="2598420"/>
                  <a:pt x="3848099" y="2598420"/>
                </a:cubicBezTo>
                <a:close/>
                <a:moveTo>
                  <a:pt x="132079" y="2529840"/>
                </a:moveTo>
                <a:cubicBezTo>
                  <a:pt x="130809" y="2529840"/>
                  <a:pt x="130809" y="2531110"/>
                  <a:pt x="129539" y="2531110"/>
                </a:cubicBezTo>
                <a:cubicBezTo>
                  <a:pt x="129539" y="2531110"/>
                  <a:pt x="130809" y="2529840"/>
                  <a:pt x="132079" y="2529840"/>
                </a:cubicBezTo>
                <a:close/>
                <a:moveTo>
                  <a:pt x="615949" y="2769870"/>
                </a:moveTo>
                <a:cubicBezTo>
                  <a:pt x="621029" y="2772410"/>
                  <a:pt x="626109" y="2774950"/>
                  <a:pt x="629919" y="2776220"/>
                </a:cubicBezTo>
                <a:cubicBezTo>
                  <a:pt x="612139" y="2786380"/>
                  <a:pt x="600709" y="2783840"/>
                  <a:pt x="589279" y="2766060"/>
                </a:cubicBezTo>
                <a:cubicBezTo>
                  <a:pt x="593089" y="2766060"/>
                  <a:pt x="595629" y="2764790"/>
                  <a:pt x="599439" y="2764790"/>
                </a:cubicBezTo>
                <a:cubicBezTo>
                  <a:pt x="604519" y="2766060"/>
                  <a:pt x="610869" y="2767330"/>
                  <a:pt x="615949" y="2769870"/>
                </a:cubicBezTo>
                <a:close/>
                <a:moveTo>
                  <a:pt x="2835909" y="2874010"/>
                </a:moveTo>
                <a:cubicBezTo>
                  <a:pt x="2832099" y="2872740"/>
                  <a:pt x="2829559" y="2872740"/>
                  <a:pt x="2824479" y="2871470"/>
                </a:cubicBezTo>
                <a:cubicBezTo>
                  <a:pt x="2819399" y="2870200"/>
                  <a:pt x="2813049" y="2866390"/>
                  <a:pt x="2805429" y="2863850"/>
                </a:cubicBezTo>
                <a:cubicBezTo>
                  <a:pt x="2810509" y="2862580"/>
                  <a:pt x="2814319" y="2860040"/>
                  <a:pt x="2819399" y="2858770"/>
                </a:cubicBezTo>
                <a:cubicBezTo>
                  <a:pt x="2833369" y="2854960"/>
                  <a:pt x="2839719" y="2861310"/>
                  <a:pt x="2835909" y="2874010"/>
                </a:cubicBezTo>
                <a:close/>
                <a:moveTo>
                  <a:pt x="2590799" y="2903220"/>
                </a:moveTo>
                <a:cubicBezTo>
                  <a:pt x="2598419" y="2904490"/>
                  <a:pt x="2607309" y="2904490"/>
                  <a:pt x="2616199" y="2905760"/>
                </a:cubicBezTo>
                <a:cubicBezTo>
                  <a:pt x="2612389" y="2918460"/>
                  <a:pt x="2602229" y="2914650"/>
                  <a:pt x="2594609" y="2913380"/>
                </a:cubicBezTo>
                <a:cubicBezTo>
                  <a:pt x="2592069" y="2913380"/>
                  <a:pt x="2589529" y="2908300"/>
                  <a:pt x="2586989" y="2905760"/>
                </a:cubicBezTo>
                <a:cubicBezTo>
                  <a:pt x="2588259" y="2904490"/>
                  <a:pt x="2589529" y="2903220"/>
                  <a:pt x="2590799" y="2903220"/>
                </a:cubicBezTo>
                <a:close/>
                <a:moveTo>
                  <a:pt x="219709" y="2604770"/>
                </a:moveTo>
                <a:cubicBezTo>
                  <a:pt x="220979" y="2608580"/>
                  <a:pt x="222249" y="2611120"/>
                  <a:pt x="223519" y="2616200"/>
                </a:cubicBezTo>
                <a:cubicBezTo>
                  <a:pt x="215899" y="2616200"/>
                  <a:pt x="209549" y="2616200"/>
                  <a:pt x="203199" y="2614930"/>
                </a:cubicBezTo>
                <a:lnTo>
                  <a:pt x="203199" y="2606040"/>
                </a:lnTo>
                <a:cubicBezTo>
                  <a:pt x="208279" y="2606040"/>
                  <a:pt x="213359" y="2606040"/>
                  <a:pt x="219709" y="2604770"/>
                </a:cubicBezTo>
                <a:close/>
                <a:moveTo>
                  <a:pt x="715009" y="2762250"/>
                </a:moveTo>
                <a:cubicBezTo>
                  <a:pt x="722629" y="2763520"/>
                  <a:pt x="730249" y="2763520"/>
                  <a:pt x="739139" y="2764790"/>
                </a:cubicBezTo>
                <a:cubicBezTo>
                  <a:pt x="734059" y="2769870"/>
                  <a:pt x="713739" y="2773680"/>
                  <a:pt x="709929" y="2769870"/>
                </a:cubicBezTo>
                <a:cubicBezTo>
                  <a:pt x="709929" y="2768600"/>
                  <a:pt x="708659" y="2766060"/>
                  <a:pt x="709929" y="2764790"/>
                </a:cubicBezTo>
                <a:cubicBezTo>
                  <a:pt x="711199" y="2763520"/>
                  <a:pt x="713739" y="2762250"/>
                  <a:pt x="715009" y="276225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4948" r="-4947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6291075" y="1419500"/>
            <a:ext cx="11718000" cy="7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6" lvl="1" marL="53975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Υπεραπλούστευση πολύπλοκων ζητημάτων: Μειώνει την πολυπλοκότητα των προνομίων και της συστημικής ανισότητας σε μια μονοδιάστατη δραστηριότητα.</a:t>
            </a:r>
            <a:endParaRPr sz="12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6" lvl="1" marL="53975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Μπορεί να προκαλέσει δυσφορία, ενοχή ή δυσαρέσκεια στους συμμετέχοντες, ιδίως αν δεν διευκολυνθεί σωστά.</a:t>
            </a:r>
            <a:endParaRPr sz="12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6" lvl="1" marL="53975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Μπορεί να επιβαρύνει τα περιθωριοποιημένα άτομα να εξηγήσουν τις έννοιες και τα συστήματα που κρύβονται πίσω από τις ερωτήσεις σε όσους έχουν προνόμια, αναγκάζοντάς τα ενδεχομένως να ξαναζήσουν το τραύμα.</a:t>
            </a:r>
            <a:endParaRPr sz="12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6" lvl="1" marL="53975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Μπορεί να ενισχύσει ακούσια τα στερεότυπα, τονίζοντας τις διαφορές αντί να προάγει την ενότητα.</a:t>
            </a:r>
            <a:endParaRPr sz="12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7176" lvl="1" marL="539751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2864"/>
              </a:buClr>
              <a:buSzPts val="2300"/>
              <a:buFont typeface="Arial"/>
              <a:buChar char="•"/>
            </a:pPr>
            <a:r>
              <a:rPr b="0" i="0" lang="en-US" sz="23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Μπορεί να μην προσφέρει συγκεκριμένες στρατηγικές για να εφαρμόσουν οι συμμετέχοντες τις γνώσεις που αποκόμισαν στην επαγγελματική ή προσωπική τους ζωή.</a:t>
            </a:r>
            <a:endParaRPr sz="1200"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428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3" name="Google Shape;163;p5"/>
          <p:cNvGrpSpPr/>
          <p:nvPr/>
        </p:nvGrpSpPr>
        <p:grpSpPr>
          <a:xfrm>
            <a:off x="-279115" y="-488439"/>
            <a:ext cx="18567111" cy="1956435"/>
            <a:chOff x="0" y="0"/>
            <a:chExt cx="4890103" cy="515275"/>
          </a:xfrm>
        </p:grpSpPr>
        <p:sp>
          <p:nvSpPr>
            <p:cNvPr id="164" name="Google Shape;164;p5"/>
            <p:cNvSpPr/>
            <p:nvPr/>
          </p:nvSpPr>
          <p:spPr>
            <a:xfrm>
              <a:off x="0" y="0"/>
              <a:ext cx="4890103" cy="515275"/>
            </a:xfrm>
            <a:custGeom>
              <a:rect b="b" l="l" r="r" t="t"/>
              <a:pathLst>
                <a:path extrusionOk="0" h="515275" w="4890103">
                  <a:moveTo>
                    <a:pt x="0" y="0"/>
                  </a:moveTo>
                  <a:lnTo>
                    <a:pt x="4890103" y="0"/>
                  </a:lnTo>
                  <a:lnTo>
                    <a:pt x="4890103" y="515275"/>
                  </a:lnTo>
                  <a:lnTo>
                    <a:pt x="0" y="5152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65" name="Google Shape;165;p5"/>
            <p:cNvSpPr txBox="1"/>
            <p:nvPr/>
          </p:nvSpPr>
          <p:spPr>
            <a:xfrm>
              <a:off x="0" y="0"/>
              <a:ext cx="4890103" cy="515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5"/>
          <p:cNvSpPr txBox="1"/>
          <p:nvPr/>
        </p:nvSpPr>
        <p:spPr>
          <a:xfrm>
            <a:off x="-279106" y="104042"/>
            <a:ext cx="18288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42864"/>
                </a:solidFill>
                <a:latin typeface="Open Sans"/>
                <a:ea typeface="Open Sans"/>
                <a:cs typeface="Open Sans"/>
                <a:sym typeface="Open Sans"/>
              </a:rPr>
              <a:t>Ωστόσο, παρακαλούμε να έχετε υπόψη σας τα εξής σημεία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16516851" y="0"/>
            <a:ext cx="1771149" cy="1905000"/>
          </a:xfrm>
          <a:custGeom>
            <a:rect b="b" l="l" r="r" t="t"/>
            <a:pathLst>
              <a:path extrusionOk="0" h="1905000" w="1771149">
                <a:moveTo>
                  <a:pt x="0" y="0"/>
                </a:moveTo>
                <a:lnTo>
                  <a:pt x="1771149" y="0"/>
                </a:lnTo>
                <a:lnTo>
                  <a:pt x="1771149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412" l="0" r="-34605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/>
        </p:nvSpPr>
        <p:spPr>
          <a:xfrm>
            <a:off x="7399197" y="1195450"/>
            <a:ext cx="10507800" cy="77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Πριν από την έναρξη: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1D22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Είναι σημαντικό να αναγνωρίσετε ότι είναι απολύτως φυσιολογικό αυτή η δραστηριότητα να προκαλεί έντονα συναισθήματα.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D22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Ό,τι αισθάνεστε κατά τη διάρκεια του Περίπατου Προνομίων (δυσφορία, απογοήτευση ή θλίψη). Είναι μια φυσική αντίδραση.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Είναι επίσης σημαντικό να γνωρίζετε ότι έχετε το δικαίωμα να αποχωρήσετε από τη δραστηριότητα ανά πάσα στιγμή, εάν αυτή σας καταβάλλει υπερβολικά.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Έχετε όσο χρόνο χρειάζεστε για να επεξεργαστείτε τα συναισθήματά σας κατά τη διάρκεια της δραστηριότητας, και μπορείτε ακόμη και να επιλέξετε να παραλείψετε ορισμένα μέρη ή να εξαιρεθείτε εντελώς, αν αισθάνεστε ότι δεν σας ταιριάζει.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D22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9965116" y="-4"/>
            <a:ext cx="7941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Διαδικτυακός περίπατος προνομίων</a:t>
            </a:r>
            <a:endParaRPr/>
          </a:p>
        </p:txBody>
      </p:sp>
      <p:pic>
        <p:nvPicPr>
          <p:cNvPr id="174" name="Google Shape;174;p6"/>
          <p:cNvPicPr preferRelativeResize="0"/>
          <p:nvPr/>
        </p:nvPicPr>
        <p:blipFill rotWithShape="1">
          <a:blip r:embed="rId3">
            <a:alphaModFix/>
          </a:blip>
          <a:srcRect b="0" l="20370" r="20369" t="0"/>
          <a:stretch/>
        </p:blipFill>
        <p:spPr>
          <a:xfrm>
            <a:off x="0" y="0"/>
            <a:ext cx="7239698" cy="814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6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176" name="Google Shape;176;p6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7" name="Google Shape;177;p6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8" name="Google Shape;178;p6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68AC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6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6"/>
          <p:cNvSpPr/>
          <p:nvPr/>
        </p:nvSpPr>
        <p:spPr>
          <a:xfrm>
            <a:off x="13972951" y="9101512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7"/>
          <p:cNvPicPr preferRelativeResize="0"/>
          <p:nvPr/>
        </p:nvPicPr>
        <p:blipFill rotWithShape="1">
          <a:blip r:embed="rId3">
            <a:alphaModFix/>
          </a:blip>
          <a:srcRect b="0" l="20749" r="20749" t="0"/>
          <a:stretch/>
        </p:blipFill>
        <p:spPr>
          <a:xfrm>
            <a:off x="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7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187" name="Google Shape;187;p7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8" name="Google Shape;188;p7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9" name="Google Shape;189;p7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68AC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0" name="Google Shape;190;p7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7"/>
          <p:cNvSpPr/>
          <p:nvPr/>
        </p:nvSpPr>
        <p:spPr>
          <a:xfrm>
            <a:off x="13972951" y="9101512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7"/>
          <p:cNvSpPr txBox="1"/>
          <p:nvPr/>
        </p:nvSpPr>
        <p:spPr>
          <a:xfrm>
            <a:off x="9965116" y="1805445"/>
            <a:ext cx="7294184" cy="533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Διαδικτυακός περίπατος προνομίων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9965116" y="3333151"/>
            <a:ext cx="7294184" cy="3188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Κάντε κλικ σε αυτόν τον σύνδεσμο για να ξεκινήσετε τη δραστηριότητα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1D22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300" u="none" cap="none" strike="noStrike">
              <a:solidFill>
                <a:srgbClr val="1D22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5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99" u="none" cap="none" strike="noStrike">
                <a:solidFill>
                  <a:srgbClr val="FF3131"/>
                </a:solidFill>
                <a:latin typeface="Open Sans"/>
                <a:ea typeface="Open Sans"/>
                <a:cs typeface="Open Sans"/>
                <a:sym typeface="Open Sans"/>
              </a:rPr>
              <a:t>https://developer5.dieberater.com/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(αυτός ο σύνδεσμος θα μετατραπεί σε σύνδεσμο ΔΙΔΑΣΚΑΛΟΥ μόλις δημιουργηθεί η πλατφόρμα εκμάθησης)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"/>
          <p:cNvSpPr txBox="1"/>
          <p:nvPr/>
        </p:nvSpPr>
        <p:spPr>
          <a:xfrm>
            <a:off x="788831" y="3311399"/>
            <a:ext cx="7294184" cy="32473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Clr>
                <a:srgbClr val="1D2262"/>
              </a:buClr>
              <a:buSzPts val="2499"/>
              <a:buFont typeface="Arial"/>
              <a:buChar char="•"/>
            </a:pPr>
            <a:r>
              <a:rPr b="1" i="0" lang="en-US" sz="2499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Πώς σας έκανε να νιώσετε ο περίπατος προνομίων;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99" u="none" cap="none" strike="noStrike">
              <a:solidFill>
                <a:srgbClr val="1D22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9874" lvl="1" marL="539749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Clr>
                <a:srgbClr val="1D2262"/>
              </a:buClr>
              <a:buSzPts val="2499"/>
              <a:buFont typeface="Arial"/>
              <a:buChar char="•"/>
            </a:pPr>
            <a:r>
              <a:rPr b="1" i="0" lang="en-US" sz="2499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Τι σας εξέπληξε κατά τη διάρκεια της δραστηριότητας;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99" u="none" cap="none" strike="noStrike">
              <a:solidFill>
                <a:srgbClr val="1D226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69874" lvl="1" marL="539749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Clr>
                <a:srgbClr val="1D2262"/>
              </a:buClr>
              <a:buSzPts val="2499"/>
              <a:buFont typeface="Arial"/>
              <a:buChar char="•"/>
            </a:pPr>
            <a:r>
              <a:rPr b="1" i="0" lang="en-US" sz="2499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Πώς σχετίζονται οι γνώσεις που αποκτήσατε με το ρόλο σας ως εκπαιδευτικός;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99" u="none" cap="none" strike="noStrike">
              <a:solidFill>
                <a:srgbClr val="1D226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1107806" y="332500"/>
            <a:ext cx="72942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D2262"/>
                </a:solidFill>
                <a:latin typeface="Open Sans"/>
                <a:ea typeface="Open Sans"/>
                <a:cs typeface="Open Sans"/>
                <a:sym typeface="Open Sans"/>
              </a:rPr>
              <a:t>Καθοδηγούμενη διαδικασία αναστοχασμού</a:t>
            </a:r>
            <a:endParaRPr/>
          </a:p>
        </p:txBody>
      </p:sp>
      <p:pic>
        <p:nvPicPr>
          <p:cNvPr id="200" name="Google Shape;200;p8"/>
          <p:cNvPicPr preferRelativeResize="0"/>
          <p:nvPr/>
        </p:nvPicPr>
        <p:blipFill rotWithShape="1">
          <a:blip r:embed="rId3">
            <a:alphaModFix/>
          </a:blip>
          <a:srcRect b="0" l="20388" r="20388" t="0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8"/>
          <p:cNvGrpSpPr/>
          <p:nvPr/>
        </p:nvGrpSpPr>
        <p:grpSpPr>
          <a:xfrm>
            <a:off x="0" y="8851900"/>
            <a:ext cx="18288000" cy="1435100"/>
            <a:chOff x="0" y="0"/>
            <a:chExt cx="4816593" cy="377969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4816592" cy="377969"/>
            </a:xfrm>
            <a:custGeom>
              <a:rect b="b" l="l" r="r" t="t"/>
              <a:pathLst>
                <a:path extrusionOk="0" h="37796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377969"/>
                  </a:lnTo>
                  <a:lnTo>
                    <a:pt x="0" y="377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3" name="Google Shape;203;p8"/>
            <p:cNvSpPr txBox="1"/>
            <p:nvPr/>
          </p:nvSpPr>
          <p:spPr>
            <a:xfrm>
              <a:off x="0" y="0"/>
              <a:ext cx="4816593" cy="3779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4" name="Google Shape;204;p8"/>
          <p:cNvCxnSpPr/>
          <p:nvPr/>
        </p:nvCxnSpPr>
        <p:spPr>
          <a:xfrm>
            <a:off x="-279111" y="8851900"/>
            <a:ext cx="18846222" cy="0"/>
          </a:xfrm>
          <a:prstGeom prst="straightConnector1">
            <a:avLst/>
          </a:prstGeom>
          <a:noFill/>
          <a:ln cap="flat" cmpd="sng" w="152400">
            <a:solidFill>
              <a:srgbClr val="68ACD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8"/>
          <p:cNvSpPr/>
          <p:nvPr/>
        </p:nvSpPr>
        <p:spPr>
          <a:xfrm>
            <a:off x="266700" y="9077458"/>
            <a:ext cx="3279945" cy="983984"/>
          </a:xfrm>
          <a:custGeom>
            <a:rect b="b" l="l" r="r" t="t"/>
            <a:pathLst>
              <a:path extrusionOk="0" h="983984" w="3279945">
                <a:moveTo>
                  <a:pt x="0" y="0"/>
                </a:moveTo>
                <a:lnTo>
                  <a:pt x="3279945" y="0"/>
                </a:lnTo>
                <a:lnTo>
                  <a:pt x="3279945" y="983984"/>
                </a:lnTo>
                <a:lnTo>
                  <a:pt x="0" y="983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13972951" y="9101512"/>
            <a:ext cx="4315049" cy="906160"/>
          </a:xfrm>
          <a:custGeom>
            <a:rect b="b" l="l" r="r" t="t"/>
            <a:pathLst>
              <a:path extrusionOk="0" h="906160" w="4315049">
                <a:moveTo>
                  <a:pt x="0" y="0"/>
                </a:moveTo>
                <a:lnTo>
                  <a:pt x="4315049" y="0"/>
                </a:lnTo>
                <a:lnTo>
                  <a:pt x="4315049" y="906161"/>
                </a:lnTo>
                <a:lnTo>
                  <a:pt x="0" y="906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 txBox="1"/>
          <p:nvPr/>
        </p:nvSpPr>
        <p:spPr>
          <a:xfrm>
            <a:off x="1028700" y="1028700"/>
            <a:ext cx="16049405" cy="7743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Ερωτήσεις πολλαπλής επιλογής</a:t>
            </a:r>
            <a:endParaRPr/>
          </a:p>
          <a:p>
            <a:pPr indent="0" lvl="0" marL="0" marR="0" rtl="0" algn="l">
              <a:lnSpc>
                <a:spcPct val="903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Ερώτηση 1: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Σενάριο: Φανταστείτε ότι ξεκινάτε μια νέα σχολική χρονιά. Μαθαίνετε ότι ένα σημαντικό μέρος των μαθητών σας είναι πρόσφατοι μετανάστες και μιλούν διαφορετικές μητρικές γλώσσες.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Ερώτηση: Πώς μπορεί να επηρεάσει η δική σας προνομιακή εμπειρία την ικανότητά σας να συμπάσχετε με τις προκλήσεις αυτών των μαθητών;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Α) Δεν έχει αντίκτυπο- η ενσυναίσθηση είναι έμφυτη.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Β) Το προνομιούχο υπόβαθρό μου μπορεί να περιορίσει την κατανόηση των γλωσσικών εμποδίων και των προκλήσεων ένταξής τους.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Γ) Με βοηθά να κατανοήσω καλύτερα τις προκλήσεις τους, επειδή έχω δει παρόμοια ζητήματα.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Δ) Η προνομιακή μου εμπειρία με κάνει πιο πιθανό να παραβλέψω τις ανάγκες τους.</a:t>
            </a:r>
            <a:endParaRPr/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48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48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Απάντηση: B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